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Layouts/slideLayout32.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31.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8.xml" ContentType="application/vnd.openxmlformats-officedocument.presentationml.slideLayout+xml"/>
  <Override PartName="/ppt/slideLayouts/slideLayout10.xml" ContentType="application/vnd.openxmlformats-officedocument.presentationml.slideLayout+xml"/>
  <Override PartName="/ppt/slideLayouts/slideLayout20.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25.xml" ContentType="application/vnd.openxmlformats-officedocument.presentationml.slideLayout+xml"/>
  <Override PartName="/ppt/slideLayouts/slideLayout19.xml" ContentType="application/vnd.openxmlformats-officedocument.presentationml.slideLayout+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tags/tag1.xml" ContentType="application/vnd.openxmlformats-officedocument.presentationml.tags+xml"/>
  <Override PartName="/ppt/tags/tag21.xml" ContentType="application/vnd.openxmlformats-officedocument.presentationml.tags+xml"/>
  <Override PartName="/docProps/app.xml" ContentType="application/vnd.openxmlformats-officedocument.extended-propertie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9.xml" ContentType="application/vnd.openxmlformats-officedocument.presentationml.tags+xml"/>
  <Override PartName="/ppt/tags/tag8.xml" ContentType="application/vnd.openxmlformats-officedocument.presentationml.tags+xml"/>
  <Override PartName="/ppt/tags/tag7.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docProps/core.xml" ContentType="application/vnd.openxmlformats-package.core-properties+xml"/>
  <Override PartName="/ppt/tags/tag27.xml" ContentType="application/vnd.openxmlformats-officedocument.presentationml.tags+xml"/>
  <Override PartName="/ppt/tags/tag26.xml" ContentType="application/vnd.openxmlformats-officedocument.presentationml.tags+xml"/>
  <Override PartName="/ppt/tags/tag25.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3" r:id="rId1"/>
  </p:sldMasterIdLst>
  <p:notesMasterIdLst>
    <p:notesMasterId r:id="rId4"/>
  </p:notesMasterIdLst>
  <p:handoutMasterIdLst>
    <p:handoutMasterId r:id="rId5"/>
  </p:handoutMasterIdLst>
  <p:sldIdLst>
    <p:sldId id="257" r:id="rId2"/>
    <p:sldId id="259" r:id="rId3"/>
  </p:sldIdLst>
  <p:sldSz cx="12190413" cy="6859588"/>
  <p:notesSz cx="6805613" cy="9944100"/>
  <p:custDataLst>
    <p:tags r:id="rId6"/>
  </p:custDataLst>
  <p:defaultTex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5" orient="horz" pos="4111" userDrawn="1">
          <p15:clr>
            <a:srgbClr val="A4A3A4"/>
          </p15:clr>
        </p15:guide>
        <p15:guide id="6" pos="347" userDrawn="1">
          <p15:clr>
            <a:srgbClr val="A4A3A4"/>
          </p15:clr>
        </p15:guide>
        <p15:guide id="10" orient="horz" pos="3748">
          <p15:clr>
            <a:srgbClr val="A4A3A4"/>
          </p15:clr>
        </p15:guide>
        <p15:guide id="12" pos="7332">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a:srgbClr val="CCFF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6725016-3203-4A80-8B06-F3D9D4F44B69}">
  <a:tblStyle styleId="{B6725016-3203-4A80-8B06-F3D9D4F44B69}" styleName="TÜV Tabelle 1">
    <a:wholeTbl>
      <a:tcTxStyle>
        <a:fontRef idx="minor">
          <a:prstClr val="black"/>
        </a:fontRef>
        <a:schemeClr val="dk1"/>
      </a:tcTxStyle>
      <a:tcStyle>
        <a:tcBdr>
          <a:left>
            <a:ln>
              <a:noFill/>
            </a:ln>
          </a:left>
          <a:right>
            <a:ln>
              <a:noFill/>
            </a:ln>
          </a:right>
          <a:top>
            <a:ln>
              <a:noFill/>
            </a:ln>
          </a:top>
          <a:bottom>
            <a:ln w="9525" cmpd="sng">
              <a:solidFill>
                <a:srgbClr val="B1B1B1"/>
              </a:solidFill>
            </a:ln>
          </a:bottom>
          <a:insideH>
            <a:ln w="9525" cmpd="sng">
              <a:solidFill>
                <a:srgbClr val="B1B1B1"/>
              </a:solidFill>
            </a:ln>
          </a:insideH>
          <a:insideV>
            <a:ln>
              <a:noFill/>
            </a:ln>
          </a:insideV>
        </a:tcBdr>
        <a:fill>
          <a:noFill/>
        </a:fill>
      </a:tcStyle>
    </a:wholeTbl>
    <a:band1H>
      <a:tcStyle>
        <a:tcBdr/>
      </a:tcStyle>
    </a:band1H>
    <a:band2H>
      <a:tcStyle>
        <a:tcBdr>
          <a:top>
            <a:ln>
              <a:noFill/>
            </a:ln>
          </a:top>
          <a:bottom>
            <a:ln>
              <a:noFill/>
            </a:ln>
          </a:bottom>
          <a:insideH>
            <a:ln>
              <a:noFill/>
            </a:ln>
          </a:insideH>
          <a:insideV>
            <a:ln>
              <a:noFill/>
            </a:ln>
          </a:insideV>
        </a:tcBdr>
        <a:fill>
          <a:solidFill>
            <a:schemeClr val="accent2"/>
          </a:solidFill>
        </a:fill>
      </a:tcStyle>
    </a:band2H>
    <a:lastCol>
      <a:tcTxStyle b="on"/>
      <a:tcStyle>
        <a:tcBdr/>
      </a:tcStyle>
    </a:lastCol>
    <a:firstCol>
      <a:tcTxStyle b="on"/>
      <a:tcStyle>
        <a:tcBdr/>
      </a:tcStyle>
    </a:firstCol>
    <a:lastRow>
      <a:tcTxStyle b="on">
        <a:fontRef idx="minor">
          <a:prstClr val="black"/>
        </a:fontRef>
        <a:schemeClr val="accent1"/>
      </a:tcTxStyle>
      <a:tcStyle>
        <a:tcBdr>
          <a:top>
            <a:ln w="19050" cmpd="sng">
              <a:solidFill>
                <a:schemeClr val="accent1"/>
              </a:solidFill>
            </a:ln>
          </a:top>
          <a:bottom>
            <a:ln>
              <a:noFill/>
            </a:ln>
          </a:bottom>
        </a:tcBdr>
        <a:fill>
          <a:solidFill>
            <a:schemeClr val="accent2"/>
          </a:solidFill>
        </a:fill>
      </a:tcStyle>
    </a:lastRow>
    <a:firstRow>
      <a:tcTxStyle b="on">
        <a:fontRef idx="minor">
          <a:prstClr val="black"/>
        </a:fontRef>
        <a:schemeClr val="lt1"/>
      </a:tcTxStyle>
      <a:tcStyle>
        <a:tcBdr>
          <a:bottom>
            <a:ln>
              <a:noFill/>
            </a:ln>
          </a:bottom>
        </a:tcBdr>
        <a:fill>
          <a:solidFill>
            <a:schemeClr val="accent1"/>
          </a:solidFill>
        </a:fill>
      </a:tcStyle>
    </a:firstRow>
  </a:tblStyle>
  <a:tblStyle styleId="{EDD27678-2814-41CC-8ABF-C27E9B380DE4}" styleName="TÜV Tabelle Agenda">
    <a:wholeTbl>
      <a:tcTxStyle>
        <a:fontRef idx="minor">
          <a:prstClr val="black"/>
        </a:fontRef>
        <a:schemeClr val="dk1"/>
      </a:tcTxStyle>
      <a:tcStyle>
        <a:tcBdr>
          <a:left>
            <a:ln>
              <a:noFill/>
            </a:ln>
          </a:left>
          <a:right>
            <a:ln>
              <a:noFill/>
            </a:ln>
          </a:right>
          <a:top>
            <a:ln>
              <a:noFill/>
            </a:ln>
          </a:top>
          <a:bottom>
            <a:ln w="9525" cmpd="sng">
              <a:solidFill>
                <a:srgbClr val="D0D0D0"/>
              </a:solidFill>
            </a:ln>
          </a:bottom>
          <a:insideH>
            <a:ln w="9525" cmpd="sng">
              <a:solidFill>
                <a:srgbClr val="D0D0D0"/>
              </a:solidFill>
            </a:ln>
          </a:insideH>
          <a:insideV>
            <a:ln>
              <a:noFill/>
            </a:ln>
          </a:insideV>
        </a:tcBdr>
        <a:fill>
          <a:noFill/>
        </a:fill>
      </a:tcStyle>
    </a:wholeTbl>
    <a:band1H>
      <a:tcStyle>
        <a:tcBdr/>
      </a:tcStyle>
    </a:band1H>
    <a:band2H>
      <a:tcStyle>
        <a:tcBdr/>
        <a:fill>
          <a:solidFill>
            <a:srgbClr val="E5E5E5"/>
          </a:solidFill>
        </a:fill>
      </a:tcStyle>
    </a:band2H>
    <a:lastCol>
      <a:tcTxStyle/>
      <a:tcStyle>
        <a:tcBdr/>
      </a:tcStyle>
    </a:lastCol>
    <a:firstCol>
      <a:tcTxStyle/>
      <a:tcStyle>
        <a:tcBdr/>
      </a:tcStyle>
    </a:firstCol>
    <a:lastRow>
      <a:tcTxStyle/>
      <a:tcStyle>
        <a:tcBdr/>
      </a:tcStyle>
    </a:lastRow>
    <a:firstRow>
      <a:tcTxStyle b="on">
        <a:fontRef idx="minor">
          <a:prstClr val="black"/>
        </a:fontRef>
        <a:schemeClr val="dk1"/>
      </a:tcTxStyle>
      <a:tcStyle>
        <a:tcBdr>
          <a:bottom>
            <a:ln w="28575" cmpd="sng">
              <a:solidFill>
                <a:schemeClr val="accent1"/>
              </a:solidFill>
            </a:ln>
          </a:bottom>
        </a:tcBdr>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18" autoAdjust="0"/>
    <p:restoredTop sz="96265" autoAdjust="0"/>
  </p:normalViewPr>
  <p:slideViewPr>
    <p:cSldViewPr>
      <p:cViewPr varScale="1">
        <p:scale>
          <a:sx n="116" d="100"/>
          <a:sy n="116" d="100"/>
        </p:scale>
        <p:origin x="258" y="114"/>
      </p:cViewPr>
      <p:guideLst>
        <p:guide orient="horz" pos="4111"/>
        <p:guide pos="347"/>
        <p:guide orient="horz" pos="3748"/>
        <p:guide pos="7332"/>
      </p:guideLst>
    </p:cSldViewPr>
  </p:slideViewPr>
  <p:outlineViewPr>
    <p:cViewPr>
      <p:scale>
        <a:sx n="33" d="100"/>
        <a:sy n="33" d="100"/>
      </p:scale>
      <p:origin x="0" y="-1908"/>
    </p:cViewPr>
  </p:outlineViewPr>
  <p:notesTextViewPr>
    <p:cViewPr>
      <p:scale>
        <a:sx n="100" d="100"/>
        <a:sy n="100" d="100"/>
      </p:scale>
      <p:origin x="0" y="0"/>
    </p:cViewPr>
  </p:notesTextViewPr>
  <p:sorterViewPr>
    <p:cViewPr>
      <p:scale>
        <a:sx n="66" d="100"/>
        <a:sy n="66" d="100"/>
      </p:scale>
      <p:origin x="0" y="0"/>
    </p:cViewPr>
  </p:sorterViewPr>
  <p:notesViewPr>
    <p:cSldViewPr showGuides="1">
      <p:cViewPr>
        <p:scale>
          <a:sx n="75" d="100"/>
          <a:sy n="75" d="100"/>
        </p:scale>
        <p:origin x="3816" y="-120"/>
      </p:cViewPr>
      <p:guideLst/>
    </p:cSldViewPr>
  </p:notes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gs" Target="tags/tag1.xml"/><Relationship Id="rId11" Type="http://schemas.openxmlformats.org/officeDocument/2006/relationships/customXml" Target="../customXml/item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ußzeilenplatzhalter 3"/>
          <p:cNvSpPr>
            <a:spLocks noGrp="1"/>
          </p:cNvSpPr>
          <p:nvPr>
            <p:ph type="ftr" sz="quarter" idx="2"/>
          </p:nvPr>
        </p:nvSpPr>
        <p:spPr>
          <a:xfrm>
            <a:off x="1767746" y="9508679"/>
            <a:ext cx="3003250" cy="287969"/>
          </a:xfrm>
          <a:prstGeom prst="rect">
            <a:avLst/>
          </a:prstGeom>
        </p:spPr>
        <p:txBody>
          <a:bodyPr vert="horz" lIns="0" tIns="45720" rIns="0" bIns="45720" rtlCol="0" anchor="b"/>
          <a:lstStyle>
            <a:lvl1pPr algn="l">
              <a:defRPr sz="1200"/>
            </a:lvl1pPr>
          </a:lstStyle>
          <a:p>
            <a:endParaRPr lang="de-DE" sz="800" dirty="0"/>
          </a:p>
        </p:txBody>
      </p:sp>
      <p:sp>
        <p:nvSpPr>
          <p:cNvPr id="5" name="Foliennummernplatzhalter 4"/>
          <p:cNvSpPr>
            <a:spLocks noGrp="1"/>
          </p:cNvSpPr>
          <p:nvPr>
            <p:ph type="sldNum" sz="quarter" idx="3"/>
          </p:nvPr>
        </p:nvSpPr>
        <p:spPr>
          <a:xfrm>
            <a:off x="477838" y="9508679"/>
            <a:ext cx="432000" cy="287969"/>
          </a:xfrm>
          <a:prstGeom prst="rect">
            <a:avLst/>
          </a:prstGeom>
        </p:spPr>
        <p:txBody>
          <a:bodyPr vert="horz" lIns="0" tIns="45720" rIns="0" bIns="45720" rtlCol="0" anchor="b"/>
          <a:lstStyle>
            <a:lvl1pPr algn="r">
              <a:defRPr sz="1200"/>
            </a:lvl1pPr>
          </a:lstStyle>
          <a:p>
            <a:pPr algn="l"/>
            <a:fld id="{93C8CD6B-BF8D-416F-A23B-2FEDEDDDEC41}" type="slidenum">
              <a:rPr lang="de-DE" sz="800" smtClean="0"/>
              <a:pPr algn="l"/>
              <a:t>‹#›</a:t>
            </a:fld>
            <a:endParaRPr lang="de-DE" sz="800" dirty="0"/>
          </a:p>
        </p:txBody>
      </p:sp>
      <p:sp>
        <p:nvSpPr>
          <p:cNvPr id="6" name="Datumsplatzhalter 5"/>
          <p:cNvSpPr>
            <a:spLocks noGrp="1"/>
          </p:cNvSpPr>
          <p:nvPr>
            <p:ph type="dt" sz="quarter" idx="1"/>
          </p:nvPr>
        </p:nvSpPr>
        <p:spPr>
          <a:xfrm>
            <a:off x="937716" y="9508679"/>
            <a:ext cx="792000" cy="287969"/>
          </a:xfrm>
          <a:prstGeom prst="rect">
            <a:avLst/>
          </a:prstGeom>
        </p:spPr>
        <p:txBody>
          <a:bodyPr vert="horz" lIns="0" tIns="45720" rIns="0" bIns="45720" rtlCol="0" anchor="b"/>
          <a:lstStyle>
            <a:lvl1pPr algn="r">
              <a:defRPr sz="1200"/>
            </a:lvl1pPr>
          </a:lstStyle>
          <a:p>
            <a:pPr algn="l"/>
            <a:fld id="{557712FA-F33F-4970-9B75-69741EEBBD91}" type="datetime1">
              <a:rPr lang="en-US" sz="800" smtClean="0"/>
              <a:t>1/6/2022</a:t>
            </a:fld>
            <a:endParaRPr lang="de-DE" sz="800" dirty="0"/>
          </a:p>
        </p:txBody>
      </p:sp>
      <p:pic>
        <p:nvPicPr>
          <p:cNvPr id="10" name="Grafik 9">
            <a:extLst>
              <a:ext uri="{FF2B5EF4-FFF2-40B4-BE49-F238E27FC236}">
                <a16:creationId xmlns:a16="http://schemas.microsoft.com/office/drawing/2014/main" id="{03FFA9D0-4627-4864-A1B1-85EBB81173BA}"/>
              </a:ext>
            </a:extLst>
          </p:cNvPr>
          <p:cNvPicPr>
            <a:picLocks noChangeAspect="1"/>
          </p:cNvPicPr>
          <p:nvPr/>
        </p:nvPicPr>
        <p:blipFill>
          <a:blip r:embed="rId2"/>
          <a:stretch>
            <a:fillRect/>
          </a:stretch>
        </p:blipFill>
        <p:spPr>
          <a:xfrm>
            <a:off x="4953645" y="9436234"/>
            <a:ext cx="1439471" cy="360000"/>
          </a:xfrm>
          <a:prstGeom prst="rect">
            <a:avLst/>
          </a:prstGeom>
        </p:spPr>
      </p:pic>
    </p:spTree>
    <p:extLst>
      <p:ext uri="{BB962C8B-B14F-4D97-AF65-F5344CB8AC3E}">
        <p14:creationId xmlns:p14="http://schemas.microsoft.com/office/powerpoint/2010/main" val="1059778257"/>
      </p:ext>
    </p:extLst>
  </p:cSld>
  <p:clrMap bg1="lt1" tx1="dk1" bg2="lt2" tx2="dk2" accent1="accent1" accent2="accent2" accent3="accent3" accent4="accent4" accent5="accent5" accent6="accent6" hlink="hlink" folHlink="folHlink"/>
  <p:hf/>
  <p:extLst>
    <p:ext uri="{56416CCD-93CA-4268-BC5B-53C4BB910035}">
      <p15:sldGuideLst xmlns:p15="http://schemas.microsoft.com/office/powerpoint/2012/main">
        <p15:guide id="2" pos="301" userDrawn="1">
          <p15:clr>
            <a:srgbClr val="F26B43"/>
          </p15:clr>
        </p15:guide>
        <p15:guide id="3" pos="3976"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umsplatzhalter 2"/>
          <p:cNvSpPr>
            <a:spLocks noGrp="1"/>
          </p:cNvSpPr>
          <p:nvPr>
            <p:ph type="dt" idx="1"/>
          </p:nvPr>
        </p:nvSpPr>
        <p:spPr>
          <a:xfrm>
            <a:off x="954576" y="9580690"/>
            <a:ext cx="792000" cy="216030"/>
          </a:xfrm>
          <a:prstGeom prst="rect">
            <a:avLst/>
          </a:prstGeom>
        </p:spPr>
        <p:txBody>
          <a:bodyPr vert="horz" lIns="0" tIns="45720" rIns="0" bIns="45720" rtlCol="0" anchor="b"/>
          <a:lstStyle>
            <a:lvl1pPr algn="l">
              <a:defRPr sz="800"/>
            </a:lvl1pPr>
          </a:lstStyle>
          <a:p>
            <a:fld id="{2350F07C-E1E5-412C-AA25-F7E51D8C93F0}" type="datetime1">
              <a:rPr lang="en-US" smtClean="0"/>
              <a:t>1/6/2022</a:t>
            </a:fld>
            <a:endParaRPr lang="de-DE" dirty="0"/>
          </a:p>
        </p:txBody>
      </p:sp>
      <p:sp>
        <p:nvSpPr>
          <p:cNvPr id="4" name="Folienbildplatzhalter 3"/>
          <p:cNvSpPr>
            <a:spLocks noGrp="1" noRot="1" noChangeAspect="1"/>
          </p:cNvSpPr>
          <p:nvPr>
            <p:ph type="sldImg" idx="2"/>
          </p:nvPr>
        </p:nvSpPr>
        <p:spPr>
          <a:xfrm>
            <a:off x="477838" y="507430"/>
            <a:ext cx="5832000" cy="3282859"/>
          </a:xfrm>
          <a:prstGeom prst="rect">
            <a:avLst/>
          </a:prstGeom>
          <a:noFill/>
          <a:ln w="6350">
            <a:solidFill>
              <a:schemeClr val="accent5"/>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477838" y="4179940"/>
            <a:ext cx="5834062" cy="4896680"/>
          </a:xfrm>
          <a:prstGeom prst="rect">
            <a:avLst/>
          </a:prstGeom>
        </p:spPr>
        <p:txBody>
          <a:bodyPr vert="horz" lIns="0" tIns="0" rIns="0" bIns="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6" name="Fußzeilenplatzhalter 5"/>
          <p:cNvSpPr>
            <a:spLocks noGrp="1"/>
          </p:cNvSpPr>
          <p:nvPr>
            <p:ph type="ftr" sz="quarter" idx="4"/>
          </p:nvPr>
        </p:nvSpPr>
        <p:spPr>
          <a:xfrm>
            <a:off x="1818986" y="9580690"/>
            <a:ext cx="3024020" cy="216030"/>
          </a:xfrm>
          <a:prstGeom prst="rect">
            <a:avLst/>
          </a:prstGeom>
        </p:spPr>
        <p:txBody>
          <a:bodyPr vert="horz" lIns="0" tIns="45720" rIns="0" bIns="45720" rtlCol="0" anchor="b"/>
          <a:lstStyle>
            <a:lvl1pPr algn="l">
              <a:defRPr sz="800"/>
            </a:lvl1pPr>
          </a:lstStyle>
          <a:p>
            <a:endParaRPr lang="de-DE" dirty="0"/>
          </a:p>
        </p:txBody>
      </p:sp>
      <p:sp>
        <p:nvSpPr>
          <p:cNvPr id="7" name="Foliennummernplatzhalter 6"/>
          <p:cNvSpPr>
            <a:spLocks noGrp="1"/>
          </p:cNvSpPr>
          <p:nvPr>
            <p:ph type="sldNum" sz="quarter" idx="5"/>
          </p:nvPr>
        </p:nvSpPr>
        <p:spPr>
          <a:xfrm>
            <a:off x="477838" y="9580620"/>
            <a:ext cx="432000" cy="216030"/>
          </a:xfrm>
          <a:prstGeom prst="rect">
            <a:avLst/>
          </a:prstGeom>
        </p:spPr>
        <p:txBody>
          <a:bodyPr vert="horz" lIns="0" tIns="45720" rIns="0" bIns="45720" rtlCol="0" anchor="b"/>
          <a:lstStyle>
            <a:lvl1pPr algn="l">
              <a:defRPr sz="800"/>
            </a:lvl1pPr>
          </a:lstStyle>
          <a:p>
            <a:fld id="{9CB64AB4-7874-472E-9B88-D201B44CC3AF}" type="slidenum">
              <a:rPr lang="de-DE" smtClean="0"/>
              <a:pPr/>
              <a:t>‹#›</a:t>
            </a:fld>
            <a:endParaRPr lang="de-DE" dirty="0"/>
          </a:p>
        </p:txBody>
      </p:sp>
      <p:pic>
        <p:nvPicPr>
          <p:cNvPr id="9" name="Grafik 8">
            <a:extLst>
              <a:ext uri="{FF2B5EF4-FFF2-40B4-BE49-F238E27FC236}">
                <a16:creationId xmlns:a16="http://schemas.microsoft.com/office/drawing/2014/main" id="{2548D8AE-7DE0-4A7F-AE0D-BB5E6793A416}"/>
              </a:ext>
            </a:extLst>
          </p:cNvPr>
          <p:cNvPicPr>
            <a:picLocks noChangeAspect="1"/>
          </p:cNvPicPr>
          <p:nvPr/>
        </p:nvPicPr>
        <p:blipFill>
          <a:blip r:embed="rId2"/>
          <a:stretch>
            <a:fillRect/>
          </a:stretch>
        </p:blipFill>
        <p:spPr>
          <a:xfrm>
            <a:off x="4953645" y="9436234"/>
            <a:ext cx="1439471" cy="360000"/>
          </a:xfrm>
          <a:prstGeom prst="rect">
            <a:avLst/>
          </a:prstGeom>
        </p:spPr>
      </p:pic>
    </p:spTree>
    <p:extLst>
      <p:ext uri="{BB962C8B-B14F-4D97-AF65-F5344CB8AC3E}">
        <p14:creationId xmlns:p14="http://schemas.microsoft.com/office/powerpoint/2010/main" val="1984523062"/>
      </p:ext>
    </p:extLst>
  </p:cSld>
  <p:clrMap bg1="lt1" tx1="dk1" bg2="lt2" tx2="dk2" accent1="accent1" accent2="accent2" accent3="accent3" accent4="accent4" accent5="accent5" accent6="accent6" hlink="hlink" folHlink="folHlink"/>
  <p:hf/>
  <p:notesStyle>
    <a:lvl1pPr marL="0" marR="0" indent="0" algn="l" defTabSz="1219170" rtl="0" eaLnBrk="1" fontAlgn="auto" latinLnBrk="0" hangingPunct="1">
      <a:lnSpc>
        <a:spcPct val="100000"/>
      </a:lnSpc>
      <a:spcBef>
        <a:spcPts val="0"/>
      </a:spcBef>
      <a:spcAft>
        <a:spcPts val="600"/>
      </a:spcAft>
      <a:buClr>
        <a:srgbClr val="0071B9"/>
      </a:buClr>
      <a:buSzTx/>
      <a:buFont typeface="Wingdings" panose="05000000000000000000" pitchFamily="2" charset="2"/>
      <a:buNone/>
      <a:tabLst/>
      <a:defRPr sz="1200" kern="1200" cap="none" baseline="0">
        <a:solidFill>
          <a:schemeClr val="accent1"/>
        </a:solidFill>
        <a:latin typeface="+mn-lt"/>
        <a:ea typeface="+mn-ea"/>
        <a:cs typeface="+mn-cs"/>
      </a:defRPr>
    </a:lvl1pPr>
    <a:lvl2pPr marL="0" marR="0" indent="0" algn="l" defTabSz="1219170" rtl="0" eaLnBrk="1" fontAlgn="auto" latinLnBrk="0" hangingPunct="1">
      <a:lnSpc>
        <a:spcPct val="100000"/>
      </a:lnSpc>
      <a:spcBef>
        <a:spcPts val="0"/>
      </a:spcBef>
      <a:spcAft>
        <a:spcPts val="600"/>
      </a:spcAft>
      <a:buClr>
        <a:srgbClr val="0071B9"/>
      </a:buClr>
      <a:buSzTx/>
      <a:buFont typeface="Wingdings" panose="05000000000000000000" pitchFamily="2" charset="2"/>
      <a:buNone/>
      <a:tabLst/>
      <a:defRPr sz="1200" kern="1200">
        <a:solidFill>
          <a:schemeClr val="tx1"/>
        </a:solidFill>
        <a:latin typeface="+mn-lt"/>
        <a:ea typeface="+mn-ea"/>
        <a:cs typeface="+mn-cs"/>
      </a:defRPr>
    </a:lvl2pPr>
    <a:lvl3pPr marL="180000" marR="0" indent="-180000" algn="l" defTabSz="1219170" rtl="0" eaLnBrk="1" fontAlgn="auto" latinLnBrk="0" hangingPunct="1">
      <a:lnSpc>
        <a:spcPct val="100000"/>
      </a:lnSpc>
      <a:spcBef>
        <a:spcPts val="0"/>
      </a:spcBef>
      <a:spcAft>
        <a:spcPts val="600"/>
      </a:spcAft>
      <a:buClr>
        <a:srgbClr val="0071B9"/>
      </a:buClr>
      <a:buSzTx/>
      <a:buFont typeface="Wingdings" panose="05000000000000000000" pitchFamily="2" charset="2"/>
      <a:buChar char="§"/>
      <a:tabLst/>
      <a:defRPr sz="1200" kern="1200">
        <a:solidFill>
          <a:schemeClr val="tx1"/>
        </a:solidFill>
        <a:latin typeface="+mn-lt"/>
        <a:ea typeface="+mn-ea"/>
        <a:cs typeface="+mn-cs"/>
      </a:defRPr>
    </a:lvl3pPr>
    <a:lvl4pPr marL="360000" marR="0" indent="-180000" algn="l" defTabSz="1219170" rtl="0" eaLnBrk="1" fontAlgn="auto" latinLnBrk="0" hangingPunct="1">
      <a:lnSpc>
        <a:spcPct val="100000"/>
      </a:lnSpc>
      <a:spcBef>
        <a:spcPts val="0"/>
      </a:spcBef>
      <a:spcAft>
        <a:spcPts val="600"/>
      </a:spcAft>
      <a:buClrTx/>
      <a:buSzTx/>
      <a:buFont typeface="Symbol" panose="05050102010706020507" pitchFamily="18" charset="2"/>
      <a:buChar char="-"/>
      <a:tabLst/>
      <a:defRPr sz="1200" kern="1200">
        <a:solidFill>
          <a:schemeClr val="tx1"/>
        </a:solidFill>
        <a:latin typeface="+mn-lt"/>
        <a:ea typeface="+mn-ea"/>
        <a:cs typeface="+mn-cs"/>
      </a:defRPr>
    </a:lvl4pPr>
    <a:lvl5pPr marL="539750" marR="0" indent="-180000" algn="l" defTabSz="1219170" rtl="0" eaLnBrk="1" fontAlgn="auto" latinLnBrk="0" hangingPunct="1">
      <a:lnSpc>
        <a:spcPct val="100000"/>
      </a:lnSpc>
      <a:spcBef>
        <a:spcPts val="0"/>
      </a:spcBef>
      <a:spcAft>
        <a:spcPts val="600"/>
      </a:spcAft>
      <a:buClrTx/>
      <a:buSzTx/>
      <a:buFont typeface="Symbol" panose="05050102010706020507" pitchFamily="18" charset="2"/>
      <a:buChar char="-"/>
      <a:tabLst/>
      <a:defRPr sz="1200" kern="1200">
        <a:solidFill>
          <a:schemeClr val="tx1"/>
        </a:solidFill>
        <a:latin typeface="+mn-lt"/>
        <a:ea typeface="+mn-ea"/>
        <a:cs typeface="+mn-cs"/>
      </a:defRPr>
    </a:lvl5pPr>
    <a:lvl6pPr marL="539750" marR="0" indent="-180000" algn="l" defTabSz="1219170" rtl="0" eaLnBrk="1" fontAlgn="auto" latinLnBrk="0" hangingPunct="1">
      <a:lnSpc>
        <a:spcPct val="100000"/>
      </a:lnSpc>
      <a:spcBef>
        <a:spcPts val="0"/>
      </a:spcBef>
      <a:spcAft>
        <a:spcPts val="600"/>
      </a:spcAft>
      <a:buClrTx/>
      <a:buSzTx/>
      <a:buFont typeface="Symbol" pitchFamily="18" charset="2"/>
      <a:buChar char="-"/>
      <a:tabLst/>
      <a:defRPr sz="1200" kern="1200">
        <a:solidFill>
          <a:schemeClr val="tx1"/>
        </a:solidFill>
        <a:latin typeface="+mn-lt"/>
        <a:ea typeface="+mn-ea"/>
        <a:cs typeface="+mn-cs"/>
      </a:defRPr>
    </a:lvl6pPr>
    <a:lvl7pPr marL="539750" marR="0" indent="-180000" algn="l" defTabSz="1219170" rtl="0" eaLnBrk="1" fontAlgn="auto" latinLnBrk="0" hangingPunct="1">
      <a:lnSpc>
        <a:spcPct val="100000"/>
      </a:lnSpc>
      <a:spcBef>
        <a:spcPts val="0"/>
      </a:spcBef>
      <a:spcAft>
        <a:spcPts val="600"/>
      </a:spcAft>
      <a:buClrTx/>
      <a:buSzTx/>
      <a:buFont typeface="Symbol" pitchFamily="18" charset="2"/>
      <a:buChar char="-"/>
      <a:tabLst/>
      <a:defRPr sz="1200" kern="1200">
        <a:solidFill>
          <a:schemeClr val="tx1"/>
        </a:solidFill>
        <a:latin typeface="+mn-lt"/>
        <a:ea typeface="+mn-ea"/>
        <a:cs typeface="+mn-cs"/>
      </a:defRPr>
    </a:lvl7pPr>
    <a:lvl8pPr marL="539750" marR="0" indent="-180000" algn="l" defTabSz="1219170" rtl="0" eaLnBrk="1" fontAlgn="auto" latinLnBrk="0" hangingPunct="1">
      <a:lnSpc>
        <a:spcPct val="100000"/>
      </a:lnSpc>
      <a:spcBef>
        <a:spcPts val="0"/>
      </a:spcBef>
      <a:spcAft>
        <a:spcPts val="600"/>
      </a:spcAft>
      <a:buClrTx/>
      <a:buSzTx/>
      <a:buFont typeface="Symbol" pitchFamily="18" charset="2"/>
      <a:buChar char="-"/>
      <a:tabLst/>
      <a:defRPr sz="1200" kern="1200">
        <a:solidFill>
          <a:schemeClr val="tx1"/>
        </a:solidFill>
        <a:latin typeface="+mn-lt"/>
        <a:ea typeface="+mn-ea"/>
        <a:cs typeface="+mn-cs"/>
      </a:defRPr>
    </a:lvl8pPr>
    <a:lvl9pPr marL="539750" marR="0" indent="-180000" algn="l" defTabSz="1219170" rtl="0" eaLnBrk="1" fontAlgn="auto" latinLnBrk="0" hangingPunct="1">
      <a:lnSpc>
        <a:spcPct val="100000"/>
      </a:lnSpc>
      <a:spcBef>
        <a:spcPts val="0"/>
      </a:spcBef>
      <a:spcAft>
        <a:spcPts val="600"/>
      </a:spcAft>
      <a:buClrTx/>
      <a:buSzTx/>
      <a:buFont typeface="Symbol" pitchFamily="18" charset="2"/>
      <a:buChar char="-"/>
      <a:tabLst/>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pos="3976" userDrawn="1">
          <p15:clr>
            <a:srgbClr val="F26B43"/>
          </p15:clr>
        </p15:guide>
        <p15:guide id="2" orient="horz" pos="301" userDrawn="1">
          <p15:clr>
            <a:srgbClr val="F26B43"/>
          </p15:clr>
        </p15:guide>
        <p15:guide id="3" pos="301" userDrawn="1">
          <p15:clr>
            <a:srgbClr val="F26B43"/>
          </p15:clr>
        </p15:guide>
      </p15:sldGuideLst>
    </p:ext>
  </p:extLst>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9.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0.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3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1.bin"/><Relationship Id="rId4"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blue">
    <p:bg>
      <p:bgPr>
        <a:solidFill>
          <a:schemeClr val="accent1"/>
        </a:solidFill>
        <a:effectLst/>
      </p:bgPr>
    </p:bg>
    <p:spTree>
      <p:nvGrpSpPr>
        <p:cNvPr id="1" name=""/>
        <p:cNvGrpSpPr/>
        <p:nvPr/>
      </p:nvGrpSpPr>
      <p:grpSpPr>
        <a:xfrm>
          <a:off x="0" y="0"/>
          <a:ext cx="0" cy="0"/>
          <a:chOff x="0" y="0"/>
          <a:chExt cx="0" cy="0"/>
        </a:xfrm>
      </p:grpSpPr>
      <p:sp>
        <p:nvSpPr>
          <p:cNvPr id="6" name="Textplatzhalter 13">
            <a:extLst>
              <a:ext uri="{FF2B5EF4-FFF2-40B4-BE49-F238E27FC236}">
                <a16:creationId xmlns:a16="http://schemas.microsoft.com/office/drawing/2014/main" id="{E720FC15-D33F-4967-9E45-8E0FA2E04E5C}"/>
              </a:ext>
            </a:extLst>
          </p:cNvPr>
          <p:cNvSpPr>
            <a:spLocks noGrp="1"/>
          </p:cNvSpPr>
          <p:nvPr>
            <p:ph type="body" sz="quarter" idx="13" hasCustomPrompt="1"/>
          </p:nvPr>
        </p:nvSpPr>
        <p:spPr bwMode="gray">
          <a:xfrm>
            <a:off x="550435" y="4149894"/>
            <a:ext cx="6624000" cy="1008000"/>
          </a:xfrm>
        </p:spPr>
        <p:txBody>
          <a:bodyPr/>
          <a:lstStyle>
            <a:lvl1pPr marL="0" indent="0">
              <a:spcAft>
                <a:spcPts val="0"/>
              </a:spcAft>
              <a:buNone/>
              <a:defRPr sz="2000" b="0" cap="none" baseline="0">
                <a:solidFill>
                  <a:schemeClr val="bg1"/>
                </a:solidFill>
              </a:defRPr>
            </a:lvl1pPr>
            <a:lvl2pPr marL="0" indent="0">
              <a:spcAft>
                <a:spcPts val="0"/>
              </a:spcAft>
              <a:buFont typeface="Arial" panose="020B0604020202020204" pitchFamily="34" charset="0"/>
              <a:buNone/>
              <a:defRPr sz="2000" b="0">
                <a:solidFill>
                  <a:schemeClr val="bg1"/>
                </a:solidFill>
              </a:defRPr>
            </a:lvl2pPr>
            <a:lvl3pPr marL="0" indent="0">
              <a:spcAft>
                <a:spcPts val="0"/>
              </a:spcAft>
              <a:buFont typeface="Arial" panose="020B0604020202020204" pitchFamily="34" charset="0"/>
              <a:buNone/>
              <a:defRPr sz="2000" b="0">
                <a:solidFill>
                  <a:schemeClr val="bg1"/>
                </a:solidFill>
              </a:defRPr>
            </a:lvl3pPr>
            <a:lvl4pPr marL="0" indent="0">
              <a:spcAft>
                <a:spcPts val="0"/>
              </a:spcAft>
              <a:buFont typeface="Arial" panose="020B0604020202020204" pitchFamily="34" charset="0"/>
              <a:buNone/>
              <a:defRPr sz="2000" b="0">
                <a:solidFill>
                  <a:schemeClr val="bg1"/>
                </a:solidFill>
              </a:defRPr>
            </a:lvl4pPr>
            <a:lvl5pPr marL="0" indent="0">
              <a:spcAft>
                <a:spcPts val="0"/>
              </a:spcAft>
              <a:buFont typeface="Arial" panose="020B0604020202020204" pitchFamily="34" charset="0"/>
              <a:buNone/>
              <a:defRPr sz="2000" b="0">
                <a:solidFill>
                  <a:schemeClr val="bg1"/>
                </a:solidFill>
              </a:defRPr>
            </a:lvl5pPr>
            <a:lvl6pPr marL="0" indent="0">
              <a:spcAft>
                <a:spcPts val="0"/>
              </a:spcAft>
              <a:buNone/>
              <a:defRPr sz="2000" b="0">
                <a:solidFill>
                  <a:schemeClr val="bg1"/>
                </a:solidFill>
              </a:defRPr>
            </a:lvl6pPr>
            <a:lvl7pPr marL="0" indent="0">
              <a:spcAft>
                <a:spcPts val="0"/>
              </a:spcAft>
              <a:buNone/>
              <a:defRPr sz="2000" b="0">
                <a:solidFill>
                  <a:schemeClr val="bg1"/>
                </a:solidFill>
              </a:defRPr>
            </a:lvl7pPr>
            <a:lvl8pPr marL="0" indent="0">
              <a:spcAft>
                <a:spcPts val="0"/>
              </a:spcAft>
              <a:buNone/>
              <a:defRPr sz="2000" b="0">
                <a:solidFill>
                  <a:schemeClr val="bg1"/>
                </a:solidFill>
              </a:defRPr>
            </a:lvl8pPr>
            <a:lvl9pPr marL="0" indent="0">
              <a:spcAft>
                <a:spcPts val="0"/>
              </a:spcAft>
              <a:buNone/>
              <a:defRPr sz="2000" b="0">
                <a:solidFill>
                  <a:schemeClr val="bg1"/>
                </a:solidFill>
              </a:defRPr>
            </a:lvl9pPr>
          </a:lstStyle>
          <a:p>
            <a:pPr lvl="0"/>
            <a:r>
              <a:rPr lang="en-US" dirty="0"/>
              <a:t>Max </a:t>
            </a:r>
            <a:r>
              <a:rPr lang="en-US" dirty="0" err="1"/>
              <a:t>Mustermann</a:t>
            </a:r>
            <a:r>
              <a:rPr lang="en-US" dirty="0"/>
              <a:t> – Head of Corporate</a:t>
            </a:r>
            <a:br>
              <a:rPr lang="en-US" dirty="0"/>
            </a:br>
            <a:r>
              <a:rPr lang="en-US" dirty="0"/>
              <a:t>Place, Date</a:t>
            </a:r>
          </a:p>
        </p:txBody>
      </p:sp>
      <p:pic>
        <p:nvPicPr>
          <p:cNvPr id="5" name="Grafik 10">
            <a:extLst>
              <a:ext uri="{FF2B5EF4-FFF2-40B4-BE49-F238E27FC236}">
                <a16:creationId xmlns:a16="http://schemas.microsoft.com/office/drawing/2014/main" id="{4B134E74-1990-4A7E-B8BD-A273C1D9910A}"/>
              </a:ext>
            </a:extLst>
          </p:cNvPr>
          <p:cNvPicPr>
            <a:picLocks noChangeAspect="1"/>
          </p:cNvPicPr>
          <p:nvPr userDrawn="1"/>
        </p:nvPicPr>
        <p:blipFill>
          <a:blip r:embed="rId2"/>
          <a:stretch>
            <a:fillRect/>
          </a:stretch>
        </p:blipFill>
        <p:spPr>
          <a:xfrm>
            <a:off x="5823833" y="1318647"/>
            <a:ext cx="2706204" cy="676800"/>
          </a:xfrm>
          <a:prstGeom prst="rect">
            <a:avLst/>
          </a:prstGeom>
        </p:spPr>
      </p:pic>
      <p:sp>
        <p:nvSpPr>
          <p:cNvPr id="2" name="Titel 1">
            <a:extLst>
              <a:ext uri="{FF2B5EF4-FFF2-40B4-BE49-F238E27FC236}">
                <a16:creationId xmlns:a16="http://schemas.microsoft.com/office/drawing/2014/main" id="{F835D016-A532-4F75-8401-5AC90A25BC53}"/>
              </a:ext>
            </a:extLst>
          </p:cNvPr>
          <p:cNvSpPr>
            <a:spLocks noGrp="1"/>
          </p:cNvSpPr>
          <p:nvPr>
            <p:ph type="title" hasCustomPrompt="1"/>
          </p:nvPr>
        </p:nvSpPr>
        <p:spPr>
          <a:xfrm>
            <a:off x="550862" y="3357784"/>
            <a:ext cx="6624494" cy="432000"/>
          </a:xfrm>
        </p:spPr>
        <p:txBody>
          <a:bodyPr anchor="b"/>
          <a:lstStyle>
            <a:lvl1pPr>
              <a:defRPr>
                <a:solidFill>
                  <a:schemeClr val="bg1"/>
                </a:solidFill>
              </a:defRPr>
            </a:lvl1pPr>
          </a:lstStyle>
          <a:p>
            <a:r>
              <a:rPr lang="de-DE" dirty="0"/>
              <a:t>Title f </a:t>
            </a:r>
            <a:r>
              <a:rPr lang="de-DE" dirty="0" err="1"/>
              <a:t>presentation</a:t>
            </a:r>
            <a:endParaRPr lang="en-US" dirty="0"/>
          </a:p>
        </p:txBody>
      </p:sp>
    </p:spTree>
    <p:extLst>
      <p:ext uri="{BB962C8B-B14F-4D97-AF65-F5344CB8AC3E}">
        <p14:creationId xmlns:p14="http://schemas.microsoft.com/office/powerpoint/2010/main" val="280552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el 1"/>
          <p:cNvSpPr>
            <a:spLocks noGrp="1"/>
          </p:cNvSpPr>
          <p:nvPr>
            <p:ph type="title" hasCustomPrompt="1"/>
          </p:nvPr>
        </p:nvSpPr>
        <p:spPr bwMode="gray"/>
        <p:txBody>
          <a:bodyPr/>
          <a:lstStyle>
            <a:lvl1pPr>
              <a:defRPr>
                <a:solidFill>
                  <a:schemeClr val="accent1"/>
                </a:solidFill>
              </a:defRPr>
            </a:lvl1pPr>
          </a:lstStyle>
          <a:p>
            <a:r>
              <a:rPr lang="en-US" dirty="0"/>
              <a:t>Click to edit Master title style</a:t>
            </a:r>
          </a:p>
        </p:txBody>
      </p:sp>
      <p:sp>
        <p:nvSpPr>
          <p:cNvPr id="3" name="Datumsplatzhalter 2"/>
          <p:cNvSpPr>
            <a:spLocks noGrp="1"/>
          </p:cNvSpPr>
          <p:nvPr>
            <p:ph type="dt" sz="half" idx="10"/>
          </p:nvPr>
        </p:nvSpPr>
        <p:spPr bwMode="gray"/>
        <p:txBody>
          <a:bodyPr/>
          <a:lstStyle/>
          <a:p>
            <a:fld id="{7B03D767-768E-4DDC-B6C1-B091CCC0DA52}" type="datetime1">
              <a:rPr lang="en-US" smtClean="0"/>
              <a:t>1/6/2022</a:t>
            </a:fld>
            <a:endParaRPr lang="en-US" dirty="0"/>
          </a:p>
        </p:txBody>
      </p:sp>
      <p:sp>
        <p:nvSpPr>
          <p:cNvPr id="4" name="Fußzeilenplatzhalter 3"/>
          <p:cNvSpPr>
            <a:spLocks noGrp="1"/>
          </p:cNvSpPr>
          <p:nvPr>
            <p:ph type="ftr" sz="quarter" idx="11"/>
          </p:nvPr>
        </p:nvSpPr>
        <p:spPr bwMode="gray"/>
        <p:txBody>
          <a:bodyPr/>
          <a:lstStyle/>
          <a:p>
            <a:r>
              <a:rPr lang="en-US" dirty="0"/>
              <a:t>Please insert footnote</a:t>
            </a:r>
          </a:p>
        </p:txBody>
      </p:sp>
      <p:sp>
        <p:nvSpPr>
          <p:cNvPr id="5" name="Foliennummernplatzhalter 4"/>
          <p:cNvSpPr>
            <a:spLocks noGrp="1"/>
          </p:cNvSpPr>
          <p:nvPr>
            <p:ph type="sldNum" sz="quarter" idx="12"/>
          </p:nvPr>
        </p:nvSpPr>
        <p:spPr bwMode="gray"/>
        <p:txBody>
          <a:bodyPr/>
          <a:lstStyle/>
          <a:p>
            <a:fld id="{4915BD61-E5D5-4E4F-ADA0-6F3448AB9FA6}" type="slidenum">
              <a:rPr lang="en-US" smtClean="0"/>
              <a:pPr/>
              <a:t>‹#›</a:t>
            </a:fld>
            <a:endParaRPr lang="en-US" dirty="0"/>
          </a:p>
        </p:txBody>
      </p:sp>
      <p:sp>
        <p:nvSpPr>
          <p:cNvPr id="7" name="Textplatzhalter 6"/>
          <p:cNvSpPr>
            <a:spLocks noGrp="1"/>
          </p:cNvSpPr>
          <p:nvPr>
            <p:ph type="body" sz="quarter" idx="13" hasCustomPrompt="1"/>
          </p:nvPr>
        </p:nvSpPr>
        <p:spPr bwMode="gray">
          <a:xfrm>
            <a:off x="550863" y="982286"/>
            <a:ext cx="11088687" cy="503238"/>
          </a:xfrm>
        </p:spPr>
        <p:txBody>
          <a:bodyPr/>
          <a:lstStyle>
            <a:lvl1pPr marL="0" indent="0">
              <a:spcAft>
                <a:spcPts val="0"/>
              </a:spcAft>
              <a:buNone/>
              <a:defRPr sz="1800" cap="none" baseline="0">
                <a:solidFill>
                  <a:schemeClr val="accent1"/>
                </a:solidFill>
              </a:defRPr>
            </a:lvl1pPr>
            <a:lvl2pPr marL="0" indent="0">
              <a:spcAft>
                <a:spcPts val="0"/>
              </a:spcAft>
              <a:buNone/>
              <a:defRPr sz="1800">
                <a:solidFill>
                  <a:schemeClr val="accent1"/>
                </a:solidFill>
              </a:defRPr>
            </a:lvl2pPr>
            <a:lvl3pPr marL="0" indent="0">
              <a:spcAft>
                <a:spcPts val="0"/>
              </a:spcAft>
              <a:buNone/>
              <a:defRPr sz="1800">
                <a:solidFill>
                  <a:schemeClr val="accent1"/>
                </a:solidFill>
              </a:defRPr>
            </a:lvl3pPr>
            <a:lvl4pPr marL="0" indent="0">
              <a:spcAft>
                <a:spcPts val="0"/>
              </a:spcAft>
              <a:buNone/>
              <a:defRPr sz="1800">
                <a:solidFill>
                  <a:schemeClr val="accent1"/>
                </a:solidFill>
              </a:defRPr>
            </a:lvl4pPr>
            <a:lvl5pPr marL="0" indent="0">
              <a:spcAft>
                <a:spcPts val="0"/>
              </a:spcAft>
              <a:buNone/>
              <a:defRPr sz="1800">
                <a:solidFill>
                  <a:schemeClr val="accent1"/>
                </a:solidFill>
              </a:defRPr>
            </a:lvl5pPr>
            <a:lvl6pPr marL="0" indent="0">
              <a:spcAft>
                <a:spcPts val="0"/>
              </a:spcAft>
              <a:buNone/>
              <a:defRPr sz="1800">
                <a:solidFill>
                  <a:schemeClr val="accent1"/>
                </a:solidFill>
              </a:defRPr>
            </a:lvl6pPr>
            <a:lvl7pPr marL="0" indent="0">
              <a:buNone/>
              <a:defRPr sz="1800">
                <a:solidFill>
                  <a:schemeClr val="accent1"/>
                </a:solidFill>
              </a:defRPr>
            </a:lvl7pPr>
            <a:lvl8pPr marL="0" indent="0">
              <a:buNone/>
              <a:defRPr sz="1800">
                <a:solidFill>
                  <a:schemeClr val="accent1"/>
                </a:solidFill>
              </a:defRPr>
            </a:lvl8pPr>
            <a:lvl9pPr marL="0" indent="0">
              <a:buNone/>
              <a:defRPr sz="1800">
                <a:solidFill>
                  <a:schemeClr val="accent1"/>
                </a:solidFill>
              </a:defRPr>
            </a:lvl9pPr>
          </a:lstStyle>
          <a:p>
            <a:pPr lvl="0"/>
            <a:r>
              <a:rPr lang="en-US" dirty="0"/>
              <a:t>Subheadline</a:t>
            </a:r>
          </a:p>
        </p:txBody>
      </p:sp>
      <p:sp>
        <p:nvSpPr>
          <p:cNvPr id="8" name="Rechteck 7" hidden="1">
            <a:extLst>
              <a:ext uri="{FF2B5EF4-FFF2-40B4-BE49-F238E27FC236}">
                <a16:creationId xmlns:a16="http://schemas.microsoft.com/office/drawing/2014/main" id="{E96582C2-B6D4-4C1E-A89B-A741ACDC1491}"/>
              </a:ext>
            </a:extLst>
          </p:cNvPr>
          <p:cNvSpPr/>
          <p:nvPr userDrawn="1">
            <p:custDataLst>
              <p:tags r:id="rId1"/>
            </p:custDataLst>
          </p:nvPr>
        </p:nvSpPr>
        <p:spPr>
          <a:xfrm>
            <a:off x="9191636" y="5998861"/>
            <a:ext cx="2998777" cy="860727"/>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Tree>
    <p:extLst>
      <p:ext uri="{BB962C8B-B14F-4D97-AF65-F5344CB8AC3E}">
        <p14:creationId xmlns:p14="http://schemas.microsoft.com/office/powerpoint/2010/main" val="4042535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atement">
    <p:spTree>
      <p:nvGrpSpPr>
        <p:cNvPr id="1" name=""/>
        <p:cNvGrpSpPr/>
        <p:nvPr/>
      </p:nvGrpSpPr>
      <p:grpSpPr>
        <a:xfrm>
          <a:off x="0" y="0"/>
          <a:ext cx="0" cy="0"/>
          <a:chOff x="0" y="0"/>
          <a:chExt cx="0" cy="0"/>
        </a:xfrm>
      </p:grpSpPr>
      <p:sp>
        <p:nvSpPr>
          <p:cNvPr id="6" name="Titel 5"/>
          <p:cNvSpPr>
            <a:spLocks noGrp="1"/>
          </p:cNvSpPr>
          <p:nvPr>
            <p:ph type="title" hasCustomPrompt="1"/>
          </p:nvPr>
        </p:nvSpPr>
        <p:spPr bwMode="gray">
          <a:xfrm>
            <a:off x="550436" y="405374"/>
            <a:ext cx="11087100" cy="432000"/>
          </a:xfrm>
        </p:spPr>
        <p:txBody>
          <a:bodyPr/>
          <a:lstStyle>
            <a:lvl1pPr>
              <a:defRPr baseline="0"/>
            </a:lvl1pPr>
          </a:lstStyle>
          <a:p>
            <a:r>
              <a:rPr lang="en-US" dirty="0"/>
              <a:t>Statement</a:t>
            </a:r>
          </a:p>
        </p:txBody>
      </p:sp>
      <p:sp>
        <p:nvSpPr>
          <p:cNvPr id="7" name="Datumsplatzhalter 6"/>
          <p:cNvSpPr>
            <a:spLocks noGrp="1"/>
          </p:cNvSpPr>
          <p:nvPr>
            <p:ph type="dt" sz="half" idx="10"/>
          </p:nvPr>
        </p:nvSpPr>
        <p:spPr bwMode="gray"/>
        <p:txBody>
          <a:bodyPr/>
          <a:lstStyle/>
          <a:p>
            <a:fld id="{8B5A13A2-29CF-4B74-A902-9FA524DF8AC0}" type="datetime1">
              <a:rPr lang="en-US" smtClean="0"/>
              <a:t>1/6/2022</a:t>
            </a:fld>
            <a:endParaRPr lang="en-US" dirty="0"/>
          </a:p>
        </p:txBody>
      </p:sp>
      <p:sp>
        <p:nvSpPr>
          <p:cNvPr id="8" name="Fußzeilenplatzhalter 7"/>
          <p:cNvSpPr>
            <a:spLocks noGrp="1"/>
          </p:cNvSpPr>
          <p:nvPr>
            <p:ph type="ftr" sz="quarter" idx="11"/>
          </p:nvPr>
        </p:nvSpPr>
        <p:spPr bwMode="gray"/>
        <p:txBody>
          <a:bodyPr/>
          <a:lstStyle/>
          <a:p>
            <a:r>
              <a:rPr lang="en-US" dirty="0"/>
              <a:t>Please insert footnote</a:t>
            </a:r>
          </a:p>
        </p:txBody>
      </p:sp>
      <p:sp>
        <p:nvSpPr>
          <p:cNvPr id="9" name="Foliennummernplatzhalter 8"/>
          <p:cNvSpPr>
            <a:spLocks noGrp="1"/>
          </p:cNvSpPr>
          <p:nvPr>
            <p:ph type="sldNum" sz="quarter" idx="12"/>
          </p:nvPr>
        </p:nvSpPr>
        <p:spPr bwMode="gray"/>
        <p:txBody>
          <a:bodyPr/>
          <a:lstStyle/>
          <a:p>
            <a:fld id="{4915BD61-E5D5-4E4F-ADA0-6F3448AB9FA6}" type="slidenum">
              <a:rPr lang="en-US" smtClean="0"/>
              <a:pPr/>
              <a:t>‹#›</a:t>
            </a:fld>
            <a:endParaRPr lang="en-US" dirty="0"/>
          </a:p>
        </p:txBody>
      </p:sp>
      <p:sp>
        <p:nvSpPr>
          <p:cNvPr id="11" name="Textplatzhalter 10"/>
          <p:cNvSpPr>
            <a:spLocks noGrp="1"/>
          </p:cNvSpPr>
          <p:nvPr>
            <p:ph type="body" sz="quarter" idx="13" hasCustomPrompt="1"/>
          </p:nvPr>
        </p:nvSpPr>
        <p:spPr bwMode="gray">
          <a:xfrm>
            <a:off x="550436" y="1549400"/>
            <a:ext cx="11088000" cy="4400744"/>
          </a:xfrm>
        </p:spPr>
        <p:txBody>
          <a:bodyPr/>
          <a:lstStyle>
            <a:lvl1pPr marL="0" indent="0">
              <a:lnSpc>
                <a:spcPct val="100000"/>
              </a:lnSpc>
              <a:buFont typeface="Arial" panose="020B0604020202020204" pitchFamily="34" charset="0"/>
              <a:buNone/>
              <a:defRPr sz="4800" cap="none" baseline="0">
                <a:solidFill>
                  <a:schemeClr val="accent1"/>
                </a:solidFill>
              </a:defRPr>
            </a:lvl1pPr>
            <a:lvl2pPr marL="0" indent="0">
              <a:buFont typeface="Arial" panose="020B0604020202020204" pitchFamily="34" charset="0"/>
              <a:buNone/>
              <a:defRPr sz="4800">
                <a:solidFill>
                  <a:schemeClr val="accent1"/>
                </a:solidFill>
              </a:defRPr>
            </a:lvl2pPr>
            <a:lvl3pPr marL="0" indent="0">
              <a:buNone/>
              <a:defRPr sz="4800">
                <a:solidFill>
                  <a:schemeClr val="accent1"/>
                </a:solidFill>
              </a:defRPr>
            </a:lvl3pPr>
            <a:lvl4pPr marL="0" indent="0">
              <a:buNone/>
              <a:defRPr sz="4800">
                <a:solidFill>
                  <a:schemeClr val="accent1"/>
                </a:solidFill>
              </a:defRPr>
            </a:lvl4pPr>
            <a:lvl5pPr marL="0" indent="0">
              <a:buNone/>
              <a:defRPr sz="4800">
                <a:solidFill>
                  <a:schemeClr val="accent1"/>
                </a:solidFill>
              </a:defRPr>
            </a:lvl5pPr>
            <a:lvl6pPr marL="0" indent="0">
              <a:buNone/>
              <a:defRPr sz="4800">
                <a:solidFill>
                  <a:schemeClr val="accent1"/>
                </a:solidFill>
              </a:defRPr>
            </a:lvl6pPr>
            <a:lvl7pPr marL="0" indent="0">
              <a:buNone/>
              <a:defRPr sz="4800">
                <a:solidFill>
                  <a:schemeClr val="tx2"/>
                </a:solidFill>
              </a:defRPr>
            </a:lvl7pPr>
            <a:lvl8pPr marL="0" indent="0">
              <a:buNone/>
              <a:defRPr sz="4800">
                <a:solidFill>
                  <a:schemeClr val="tx2"/>
                </a:solidFill>
              </a:defRPr>
            </a:lvl8pPr>
            <a:lvl9pPr marL="0" indent="0">
              <a:buNone/>
              <a:defRPr sz="4800">
                <a:solidFill>
                  <a:schemeClr val="tx2"/>
                </a:solidFill>
              </a:defRPr>
            </a:lvl9pPr>
          </a:lstStyle>
          <a:p>
            <a:pPr lvl="0"/>
            <a:r>
              <a:rPr lang="en-US" dirty="0"/>
              <a:t>» Whoever is not looking for the solutions of the future today is already yesterday.«</a:t>
            </a:r>
          </a:p>
        </p:txBody>
      </p:sp>
      <p:sp>
        <p:nvSpPr>
          <p:cNvPr id="10" name="Rechteck 9" hidden="1">
            <a:extLst>
              <a:ext uri="{FF2B5EF4-FFF2-40B4-BE49-F238E27FC236}">
                <a16:creationId xmlns:a16="http://schemas.microsoft.com/office/drawing/2014/main" id="{FFB5BE65-4B15-4A6A-94E4-C31752F5F7D7}"/>
              </a:ext>
            </a:extLst>
          </p:cNvPr>
          <p:cNvSpPr/>
          <p:nvPr userDrawn="1">
            <p:custDataLst>
              <p:tags r:id="rId1"/>
            </p:custDataLst>
          </p:nvPr>
        </p:nvSpPr>
        <p:spPr>
          <a:xfrm>
            <a:off x="9191636" y="5998861"/>
            <a:ext cx="2998777" cy="860727"/>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Tree>
    <p:extLst>
      <p:ext uri="{BB962C8B-B14F-4D97-AF65-F5344CB8AC3E}">
        <p14:creationId xmlns:p14="http://schemas.microsoft.com/office/powerpoint/2010/main" val="2163954403"/>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Datumsplatzhalter 6"/>
          <p:cNvSpPr>
            <a:spLocks noGrp="1"/>
          </p:cNvSpPr>
          <p:nvPr>
            <p:ph type="dt" sz="half" idx="10"/>
          </p:nvPr>
        </p:nvSpPr>
        <p:spPr bwMode="gray"/>
        <p:txBody>
          <a:bodyPr/>
          <a:lstStyle/>
          <a:p>
            <a:fld id="{A96A0BBE-48DF-4E7E-8119-60C6FE218790}" type="datetime1">
              <a:rPr lang="en-US" smtClean="0"/>
              <a:t>1/6/2022</a:t>
            </a:fld>
            <a:endParaRPr lang="en-US" dirty="0"/>
          </a:p>
        </p:txBody>
      </p:sp>
      <p:sp>
        <p:nvSpPr>
          <p:cNvPr id="8" name="Fußzeilenplatzhalter 7"/>
          <p:cNvSpPr>
            <a:spLocks noGrp="1"/>
          </p:cNvSpPr>
          <p:nvPr>
            <p:ph type="ftr" sz="quarter" idx="11"/>
          </p:nvPr>
        </p:nvSpPr>
        <p:spPr bwMode="gray"/>
        <p:txBody>
          <a:bodyPr/>
          <a:lstStyle/>
          <a:p>
            <a:r>
              <a:rPr lang="en-US" dirty="0"/>
              <a:t>Please insert footnote</a:t>
            </a:r>
          </a:p>
        </p:txBody>
      </p:sp>
      <p:sp>
        <p:nvSpPr>
          <p:cNvPr id="9" name="Foliennummernplatzhalter 8"/>
          <p:cNvSpPr>
            <a:spLocks noGrp="1"/>
          </p:cNvSpPr>
          <p:nvPr>
            <p:ph type="sldNum" sz="quarter" idx="12"/>
          </p:nvPr>
        </p:nvSpPr>
        <p:spPr bwMode="gray"/>
        <p:txBody>
          <a:bodyPr/>
          <a:lstStyle/>
          <a:p>
            <a:fld id="{4915BD61-E5D5-4E4F-ADA0-6F3448AB9FA6}" type="slidenum">
              <a:rPr lang="en-US" smtClean="0"/>
              <a:pPr/>
              <a:t>‹#›</a:t>
            </a:fld>
            <a:endParaRPr lang="en-US" dirty="0"/>
          </a:p>
        </p:txBody>
      </p:sp>
      <p:sp>
        <p:nvSpPr>
          <p:cNvPr id="3" name="Inhaltsplatzhalter 2"/>
          <p:cNvSpPr>
            <a:spLocks noGrp="1"/>
          </p:cNvSpPr>
          <p:nvPr>
            <p:ph sz="quarter" idx="13" hasCustomPrompt="1"/>
          </p:nvPr>
        </p:nvSpPr>
        <p:spPr bwMode="gray">
          <a:xfrm>
            <a:off x="550800" y="1701799"/>
            <a:ext cx="11088000" cy="4248000"/>
          </a:xfrm>
        </p:spPr>
        <p:txBody>
          <a:bodyPr/>
          <a:lstStyle>
            <a:lvl1pPr>
              <a:defRPr/>
            </a:lvl1pPr>
            <a:lvl2pPr>
              <a:defRPr/>
            </a:lvl2pPr>
            <a:lvl3pPr>
              <a:defRPr/>
            </a:lvl3pPr>
            <a:lvl4pPr>
              <a:defRPr/>
            </a:lvl4pPr>
            <a:lvl5pPr>
              <a:defRPr/>
            </a:lvl5pPr>
            <a:lvl6pPr>
              <a:defRPr/>
            </a:lvl6pPr>
            <a:lvl7pPr>
              <a:defRPr/>
            </a:lvl7pPr>
            <a:lvl8pPr marL="539750" indent="-180975">
              <a:buFont typeface="Symbol" panose="05050102010706020507" pitchFamily="18" charset="2"/>
              <a:buChar char="-"/>
              <a:defRPr/>
            </a:lvl8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10" name="Textplatzhalter 6"/>
          <p:cNvSpPr>
            <a:spLocks noGrp="1"/>
          </p:cNvSpPr>
          <p:nvPr>
            <p:ph type="body" sz="quarter" idx="14" hasCustomPrompt="1"/>
          </p:nvPr>
        </p:nvSpPr>
        <p:spPr bwMode="gray">
          <a:xfrm>
            <a:off x="550800" y="982286"/>
            <a:ext cx="11088000" cy="503238"/>
          </a:xfrm>
        </p:spPr>
        <p:txBody>
          <a:bodyPr/>
          <a:lstStyle>
            <a:lvl1pPr marL="0" indent="0">
              <a:spcAft>
                <a:spcPts val="0"/>
              </a:spcAft>
              <a:buNone/>
              <a:defRPr sz="1800" cap="none" baseline="0">
                <a:solidFill>
                  <a:schemeClr val="accent1"/>
                </a:solidFill>
              </a:defRPr>
            </a:lvl1pPr>
            <a:lvl2pPr marL="0" indent="0">
              <a:spcAft>
                <a:spcPts val="0"/>
              </a:spcAft>
              <a:buNone/>
              <a:defRPr sz="1800">
                <a:solidFill>
                  <a:schemeClr val="accent1"/>
                </a:solidFill>
              </a:defRPr>
            </a:lvl2pPr>
            <a:lvl3pPr marL="0" indent="0">
              <a:spcAft>
                <a:spcPts val="0"/>
              </a:spcAft>
              <a:buNone/>
              <a:defRPr sz="1800">
                <a:solidFill>
                  <a:schemeClr val="accent1"/>
                </a:solidFill>
              </a:defRPr>
            </a:lvl3pPr>
            <a:lvl4pPr marL="0" indent="0">
              <a:spcAft>
                <a:spcPts val="0"/>
              </a:spcAft>
              <a:buNone/>
              <a:defRPr sz="1800">
                <a:solidFill>
                  <a:schemeClr val="accent1"/>
                </a:solidFill>
              </a:defRPr>
            </a:lvl4pPr>
            <a:lvl5pPr marL="0" indent="0">
              <a:spcAft>
                <a:spcPts val="0"/>
              </a:spcAft>
              <a:buNone/>
              <a:defRPr sz="1800">
                <a:solidFill>
                  <a:schemeClr val="accent1"/>
                </a:solidFill>
              </a:defRPr>
            </a:lvl5pPr>
            <a:lvl6pPr marL="0" indent="0">
              <a:spcAft>
                <a:spcPts val="0"/>
              </a:spcAft>
              <a:buNone/>
              <a:defRPr sz="1800">
                <a:solidFill>
                  <a:schemeClr val="accent1"/>
                </a:solidFill>
              </a:defRPr>
            </a:lvl6pPr>
            <a:lvl7pPr marL="0" indent="0">
              <a:buNone/>
              <a:defRPr sz="1800">
                <a:solidFill>
                  <a:schemeClr val="accent1"/>
                </a:solidFill>
              </a:defRPr>
            </a:lvl7pPr>
            <a:lvl8pPr marL="0" indent="0">
              <a:buNone/>
              <a:defRPr sz="1800">
                <a:solidFill>
                  <a:schemeClr val="accent1"/>
                </a:solidFill>
              </a:defRPr>
            </a:lvl8pPr>
            <a:lvl9pPr marL="0" indent="0">
              <a:buNone/>
              <a:defRPr sz="1800">
                <a:solidFill>
                  <a:schemeClr val="accent1"/>
                </a:solidFill>
              </a:defRPr>
            </a:lvl9pPr>
          </a:lstStyle>
          <a:p>
            <a:pPr lvl="0"/>
            <a:r>
              <a:rPr lang="en-US" dirty="0"/>
              <a:t>Subheadline</a:t>
            </a:r>
          </a:p>
        </p:txBody>
      </p:sp>
      <p:sp>
        <p:nvSpPr>
          <p:cNvPr id="11" name="Rechteck 10" hidden="1">
            <a:extLst>
              <a:ext uri="{FF2B5EF4-FFF2-40B4-BE49-F238E27FC236}">
                <a16:creationId xmlns:a16="http://schemas.microsoft.com/office/drawing/2014/main" id="{B3ABA573-EB3F-4ADF-9198-C76228EF7495}"/>
              </a:ext>
            </a:extLst>
          </p:cNvPr>
          <p:cNvSpPr/>
          <p:nvPr userDrawn="1">
            <p:custDataLst>
              <p:tags r:id="rId1"/>
            </p:custDataLst>
          </p:nvPr>
        </p:nvSpPr>
        <p:spPr>
          <a:xfrm>
            <a:off x="9191636" y="5998861"/>
            <a:ext cx="2998777" cy="860727"/>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
        <p:nvSpPr>
          <p:cNvPr id="2" name="Titel 1">
            <a:extLst>
              <a:ext uri="{FF2B5EF4-FFF2-40B4-BE49-F238E27FC236}">
                <a16:creationId xmlns:a16="http://schemas.microsoft.com/office/drawing/2014/main" id="{40FCE74B-5EB4-4B51-BECA-018A0CECA70C}"/>
              </a:ext>
            </a:extLst>
          </p:cNvPr>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809469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content">
    <p:spTree>
      <p:nvGrpSpPr>
        <p:cNvPr id="1" name=""/>
        <p:cNvGrpSpPr/>
        <p:nvPr/>
      </p:nvGrpSpPr>
      <p:grpSpPr>
        <a:xfrm>
          <a:off x="0" y="0"/>
          <a:ext cx="0" cy="0"/>
          <a:chOff x="0" y="0"/>
          <a:chExt cx="0" cy="0"/>
        </a:xfrm>
      </p:grpSpPr>
      <p:sp>
        <p:nvSpPr>
          <p:cNvPr id="7" name="Datumsplatzhalter 6"/>
          <p:cNvSpPr>
            <a:spLocks noGrp="1"/>
          </p:cNvSpPr>
          <p:nvPr>
            <p:ph type="dt" sz="half" idx="10"/>
          </p:nvPr>
        </p:nvSpPr>
        <p:spPr bwMode="gray"/>
        <p:txBody>
          <a:bodyPr/>
          <a:lstStyle/>
          <a:p>
            <a:fld id="{EDDEF7CD-1CC5-4D1F-BEE0-A2465EFE8E1C}" type="datetime1">
              <a:rPr lang="en-US" smtClean="0"/>
              <a:t>1/6/2022</a:t>
            </a:fld>
            <a:endParaRPr lang="en-US" dirty="0"/>
          </a:p>
        </p:txBody>
      </p:sp>
      <p:sp>
        <p:nvSpPr>
          <p:cNvPr id="8" name="Fußzeilenplatzhalter 7"/>
          <p:cNvSpPr>
            <a:spLocks noGrp="1"/>
          </p:cNvSpPr>
          <p:nvPr>
            <p:ph type="ftr" sz="quarter" idx="11"/>
          </p:nvPr>
        </p:nvSpPr>
        <p:spPr bwMode="gray"/>
        <p:txBody>
          <a:bodyPr/>
          <a:lstStyle/>
          <a:p>
            <a:r>
              <a:rPr lang="en-US" dirty="0"/>
              <a:t>Please insert footnote</a:t>
            </a:r>
          </a:p>
        </p:txBody>
      </p:sp>
      <p:sp>
        <p:nvSpPr>
          <p:cNvPr id="9" name="Foliennummernplatzhalter 8"/>
          <p:cNvSpPr>
            <a:spLocks noGrp="1"/>
          </p:cNvSpPr>
          <p:nvPr>
            <p:ph type="sldNum" sz="quarter" idx="12"/>
          </p:nvPr>
        </p:nvSpPr>
        <p:spPr bwMode="gray"/>
        <p:txBody>
          <a:bodyPr/>
          <a:lstStyle/>
          <a:p>
            <a:fld id="{4915BD61-E5D5-4E4F-ADA0-6F3448AB9FA6}" type="slidenum">
              <a:rPr lang="en-US" smtClean="0"/>
              <a:pPr/>
              <a:t>‹#›</a:t>
            </a:fld>
            <a:endParaRPr lang="en-US" dirty="0"/>
          </a:p>
        </p:txBody>
      </p:sp>
      <p:sp>
        <p:nvSpPr>
          <p:cNvPr id="3" name="Inhaltsplatzhalter 2"/>
          <p:cNvSpPr>
            <a:spLocks noGrp="1"/>
          </p:cNvSpPr>
          <p:nvPr>
            <p:ph sz="quarter" idx="14" hasCustomPrompt="1"/>
          </p:nvPr>
        </p:nvSpPr>
        <p:spPr bwMode="gray">
          <a:xfrm>
            <a:off x="6239976" y="1701799"/>
            <a:ext cx="5400000" cy="4248000"/>
          </a:xfrm>
        </p:spPr>
        <p:txBody>
          <a:bodyPr/>
          <a:lstStyle>
            <a:lvl1pPr>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10" name="Inhaltsplatzhalter 2"/>
          <p:cNvSpPr>
            <a:spLocks noGrp="1"/>
          </p:cNvSpPr>
          <p:nvPr>
            <p:ph sz="quarter" idx="15" hasCustomPrompt="1"/>
          </p:nvPr>
        </p:nvSpPr>
        <p:spPr bwMode="gray">
          <a:xfrm>
            <a:off x="550436" y="1701554"/>
            <a:ext cx="5400000" cy="4248000"/>
          </a:xfrm>
        </p:spPr>
        <p:txBody>
          <a:bodyPr/>
          <a:lstStyle>
            <a:lvl1pPr>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11" name="Textplatzhalter 6"/>
          <p:cNvSpPr>
            <a:spLocks noGrp="1"/>
          </p:cNvSpPr>
          <p:nvPr>
            <p:ph type="body" sz="quarter" idx="13" hasCustomPrompt="1"/>
          </p:nvPr>
        </p:nvSpPr>
        <p:spPr bwMode="gray">
          <a:xfrm>
            <a:off x="550863" y="982286"/>
            <a:ext cx="11088687" cy="503238"/>
          </a:xfrm>
        </p:spPr>
        <p:txBody>
          <a:bodyPr/>
          <a:lstStyle>
            <a:lvl1pPr marL="0" indent="0">
              <a:spcAft>
                <a:spcPts val="0"/>
              </a:spcAft>
              <a:buNone/>
              <a:defRPr sz="1800" cap="none" baseline="0">
                <a:solidFill>
                  <a:schemeClr val="accent1"/>
                </a:solidFill>
              </a:defRPr>
            </a:lvl1pPr>
            <a:lvl2pPr marL="0" indent="0">
              <a:spcAft>
                <a:spcPts val="0"/>
              </a:spcAft>
              <a:buNone/>
              <a:defRPr sz="1800">
                <a:solidFill>
                  <a:schemeClr val="accent1"/>
                </a:solidFill>
              </a:defRPr>
            </a:lvl2pPr>
            <a:lvl3pPr marL="0" indent="0">
              <a:spcAft>
                <a:spcPts val="0"/>
              </a:spcAft>
              <a:buNone/>
              <a:defRPr sz="1800">
                <a:solidFill>
                  <a:schemeClr val="accent1"/>
                </a:solidFill>
              </a:defRPr>
            </a:lvl3pPr>
            <a:lvl4pPr marL="0" indent="0">
              <a:spcAft>
                <a:spcPts val="0"/>
              </a:spcAft>
              <a:buNone/>
              <a:defRPr sz="1800">
                <a:solidFill>
                  <a:schemeClr val="accent1"/>
                </a:solidFill>
              </a:defRPr>
            </a:lvl4pPr>
            <a:lvl5pPr marL="0" indent="0">
              <a:spcAft>
                <a:spcPts val="0"/>
              </a:spcAft>
              <a:buNone/>
              <a:defRPr sz="1800">
                <a:solidFill>
                  <a:schemeClr val="accent1"/>
                </a:solidFill>
              </a:defRPr>
            </a:lvl5pPr>
            <a:lvl6pPr marL="0" indent="0">
              <a:spcAft>
                <a:spcPts val="0"/>
              </a:spcAft>
              <a:buNone/>
              <a:defRPr sz="1800">
                <a:solidFill>
                  <a:schemeClr val="accent1"/>
                </a:solidFill>
              </a:defRPr>
            </a:lvl6pPr>
            <a:lvl7pPr marL="0" indent="0">
              <a:buNone/>
              <a:defRPr sz="1800">
                <a:solidFill>
                  <a:schemeClr val="accent1"/>
                </a:solidFill>
              </a:defRPr>
            </a:lvl7pPr>
            <a:lvl8pPr marL="0" indent="0">
              <a:buNone/>
              <a:defRPr sz="1800">
                <a:solidFill>
                  <a:schemeClr val="accent1"/>
                </a:solidFill>
              </a:defRPr>
            </a:lvl8pPr>
            <a:lvl9pPr marL="0" indent="0">
              <a:buNone/>
              <a:defRPr sz="1800">
                <a:solidFill>
                  <a:schemeClr val="accent1"/>
                </a:solidFill>
              </a:defRPr>
            </a:lvl9pPr>
          </a:lstStyle>
          <a:p>
            <a:pPr lvl="0"/>
            <a:r>
              <a:rPr lang="en-US" dirty="0"/>
              <a:t>Subheadline</a:t>
            </a:r>
          </a:p>
        </p:txBody>
      </p:sp>
      <p:sp>
        <p:nvSpPr>
          <p:cNvPr id="12" name="Rechteck 11" hidden="1">
            <a:extLst>
              <a:ext uri="{FF2B5EF4-FFF2-40B4-BE49-F238E27FC236}">
                <a16:creationId xmlns:a16="http://schemas.microsoft.com/office/drawing/2014/main" id="{41B03E80-5165-4AAF-8B74-AD47B7AA56B5}"/>
              </a:ext>
            </a:extLst>
          </p:cNvPr>
          <p:cNvSpPr/>
          <p:nvPr userDrawn="1">
            <p:custDataLst>
              <p:tags r:id="rId1"/>
            </p:custDataLst>
          </p:nvPr>
        </p:nvSpPr>
        <p:spPr>
          <a:xfrm>
            <a:off x="9191636" y="5998861"/>
            <a:ext cx="2998777" cy="860727"/>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
        <p:nvSpPr>
          <p:cNvPr id="2" name="Titel 1">
            <a:extLst>
              <a:ext uri="{FF2B5EF4-FFF2-40B4-BE49-F238E27FC236}">
                <a16:creationId xmlns:a16="http://schemas.microsoft.com/office/drawing/2014/main" id="{EC36A057-0737-402F-82C3-0D022DF2C917}"/>
              </a:ext>
            </a:extLst>
          </p:cNvPr>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1911460694"/>
      </p:ext>
    </p:extLst>
  </p:cSld>
  <p:clrMapOvr>
    <a:masterClrMapping/>
  </p:clrMapOvr>
  <p:extLst>
    <p:ext uri="{DCECCB84-F9BA-43D5-87BE-67443E8EF086}">
      <p15:sldGuideLst xmlns:p15="http://schemas.microsoft.com/office/powerpoint/2012/main">
        <p15:guide id="1" pos="3930" userDrawn="1">
          <p15:clr>
            <a:srgbClr val="FBAE40"/>
          </p15:clr>
        </p15:guide>
        <p15:guide id="2" pos="3749"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content">
    <p:spTree>
      <p:nvGrpSpPr>
        <p:cNvPr id="1" name=""/>
        <p:cNvGrpSpPr/>
        <p:nvPr/>
      </p:nvGrpSpPr>
      <p:grpSpPr>
        <a:xfrm>
          <a:off x="0" y="0"/>
          <a:ext cx="0" cy="0"/>
          <a:chOff x="0" y="0"/>
          <a:chExt cx="0" cy="0"/>
        </a:xfrm>
      </p:grpSpPr>
      <p:sp>
        <p:nvSpPr>
          <p:cNvPr id="7" name="Datumsplatzhalter 6"/>
          <p:cNvSpPr>
            <a:spLocks noGrp="1"/>
          </p:cNvSpPr>
          <p:nvPr>
            <p:ph type="dt" sz="half" idx="10"/>
          </p:nvPr>
        </p:nvSpPr>
        <p:spPr bwMode="gray"/>
        <p:txBody>
          <a:bodyPr/>
          <a:lstStyle/>
          <a:p>
            <a:fld id="{0213BA04-A318-44A2-BEB8-A2C06BB9D45A}" type="datetime1">
              <a:rPr lang="en-US" smtClean="0"/>
              <a:t>1/6/2022</a:t>
            </a:fld>
            <a:endParaRPr lang="en-US" dirty="0"/>
          </a:p>
        </p:txBody>
      </p:sp>
      <p:sp>
        <p:nvSpPr>
          <p:cNvPr id="8" name="Fußzeilenplatzhalter 7"/>
          <p:cNvSpPr>
            <a:spLocks noGrp="1"/>
          </p:cNvSpPr>
          <p:nvPr>
            <p:ph type="ftr" sz="quarter" idx="11"/>
          </p:nvPr>
        </p:nvSpPr>
        <p:spPr bwMode="gray"/>
        <p:txBody>
          <a:bodyPr/>
          <a:lstStyle/>
          <a:p>
            <a:r>
              <a:rPr lang="en-US" dirty="0"/>
              <a:t>Please insert footnote</a:t>
            </a:r>
          </a:p>
        </p:txBody>
      </p:sp>
      <p:sp>
        <p:nvSpPr>
          <p:cNvPr id="9" name="Foliennummernplatzhalter 8"/>
          <p:cNvSpPr>
            <a:spLocks noGrp="1"/>
          </p:cNvSpPr>
          <p:nvPr>
            <p:ph type="sldNum" sz="quarter" idx="12"/>
          </p:nvPr>
        </p:nvSpPr>
        <p:spPr bwMode="gray"/>
        <p:txBody>
          <a:bodyPr/>
          <a:lstStyle/>
          <a:p>
            <a:fld id="{4915BD61-E5D5-4E4F-ADA0-6F3448AB9FA6}" type="slidenum">
              <a:rPr lang="en-US" smtClean="0"/>
              <a:pPr/>
              <a:t>‹#›</a:t>
            </a:fld>
            <a:endParaRPr lang="en-US" dirty="0"/>
          </a:p>
        </p:txBody>
      </p:sp>
      <p:sp>
        <p:nvSpPr>
          <p:cNvPr id="3" name="Inhaltsplatzhalter 2"/>
          <p:cNvSpPr>
            <a:spLocks noGrp="1"/>
          </p:cNvSpPr>
          <p:nvPr>
            <p:ph sz="quarter" idx="14" hasCustomPrompt="1"/>
          </p:nvPr>
        </p:nvSpPr>
        <p:spPr bwMode="gray">
          <a:xfrm>
            <a:off x="550436" y="1701554"/>
            <a:ext cx="3456000" cy="4248000"/>
          </a:xfrm>
        </p:spPr>
        <p:txBody>
          <a:bodyPr/>
          <a:lstStyle>
            <a:lvl1pPr>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15" name="Inhaltsplatzhalter 2"/>
          <p:cNvSpPr>
            <a:spLocks noGrp="1"/>
          </p:cNvSpPr>
          <p:nvPr>
            <p:ph sz="quarter" idx="17" hasCustomPrompt="1"/>
          </p:nvPr>
        </p:nvSpPr>
        <p:spPr bwMode="gray">
          <a:xfrm>
            <a:off x="4366966" y="1701554"/>
            <a:ext cx="3456000" cy="4248000"/>
          </a:xfrm>
        </p:spPr>
        <p:txBody>
          <a:bodyPr/>
          <a:lstStyle>
            <a:lvl1pPr>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16" name="Inhaltsplatzhalter 2"/>
          <p:cNvSpPr>
            <a:spLocks noGrp="1"/>
          </p:cNvSpPr>
          <p:nvPr>
            <p:ph sz="quarter" idx="18" hasCustomPrompt="1"/>
          </p:nvPr>
        </p:nvSpPr>
        <p:spPr bwMode="gray">
          <a:xfrm>
            <a:off x="8183976" y="1701554"/>
            <a:ext cx="3456000" cy="4248000"/>
          </a:xfrm>
        </p:spPr>
        <p:txBody>
          <a:bodyPr/>
          <a:lstStyle>
            <a:lvl1pPr>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10" name="Textplatzhalter 6"/>
          <p:cNvSpPr>
            <a:spLocks noGrp="1"/>
          </p:cNvSpPr>
          <p:nvPr>
            <p:ph type="body" sz="quarter" idx="13" hasCustomPrompt="1"/>
          </p:nvPr>
        </p:nvSpPr>
        <p:spPr bwMode="gray">
          <a:xfrm>
            <a:off x="550863" y="982286"/>
            <a:ext cx="11088687" cy="503238"/>
          </a:xfrm>
        </p:spPr>
        <p:txBody>
          <a:bodyPr/>
          <a:lstStyle>
            <a:lvl1pPr marL="0" indent="0">
              <a:spcAft>
                <a:spcPts val="0"/>
              </a:spcAft>
              <a:buNone/>
              <a:defRPr sz="1800" cap="none" baseline="0">
                <a:solidFill>
                  <a:schemeClr val="accent1"/>
                </a:solidFill>
              </a:defRPr>
            </a:lvl1pPr>
            <a:lvl2pPr marL="0" indent="0">
              <a:spcAft>
                <a:spcPts val="0"/>
              </a:spcAft>
              <a:buNone/>
              <a:defRPr sz="1800">
                <a:solidFill>
                  <a:schemeClr val="accent1"/>
                </a:solidFill>
              </a:defRPr>
            </a:lvl2pPr>
            <a:lvl3pPr marL="0" indent="0">
              <a:spcAft>
                <a:spcPts val="0"/>
              </a:spcAft>
              <a:buNone/>
              <a:defRPr sz="1800">
                <a:solidFill>
                  <a:schemeClr val="accent1"/>
                </a:solidFill>
              </a:defRPr>
            </a:lvl3pPr>
            <a:lvl4pPr marL="0" indent="0">
              <a:spcAft>
                <a:spcPts val="0"/>
              </a:spcAft>
              <a:buNone/>
              <a:defRPr sz="1800">
                <a:solidFill>
                  <a:schemeClr val="accent1"/>
                </a:solidFill>
              </a:defRPr>
            </a:lvl4pPr>
            <a:lvl5pPr marL="0" indent="0">
              <a:spcAft>
                <a:spcPts val="0"/>
              </a:spcAft>
              <a:buNone/>
              <a:defRPr sz="1800">
                <a:solidFill>
                  <a:schemeClr val="accent1"/>
                </a:solidFill>
              </a:defRPr>
            </a:lvl5pPr>
            <a:lvl6pPr marL="0" indent="0">
              <a:spcAft>
                <a:spcPts val="0"/>
              </a:spcAft>
              <a:buNone/>
              <a:defRPr sz="1800">
                <a:solidFill>
                  <a:schemeClr val="accent1"/>
                </a:solidFill>
              </a:defRPr>
            </a:lvl6pPr>
            <a:lvl7pPr marL="0" indent="0">
              <a:buNone/>
              <a:defRPr sz="1800">
                <a:solidFill>
                  <a:schemeClr val="accent1"/>
                </a:solidFill>
              </a:defRPr>
            </a:lvl7pPr>
            <a:lvl8pPr marL="0" indent="0">
              <a:buNone/>
              <a:defRPr sz="1800">
                <a:solidFill>
                  <a:schemeClr val="accent1"/>
                </a:solidFill>
              </a:defRPr>
            </a:lvl8pPr>
            <a:lvl9pPr marL="0" indent="0">
              <a:buNone/>
              <a:defRPr sz="1800">
                <a:solidFill>
                  <a:schemeClr val="accent1"/>
                </a:solidFill>
              </a:defRPr>
            </a:lvl9pPr>
          </a:lstStyle>
          <a:p>
            <a:pPr lvl="0"/>
            <a:r>
              <a:rPr lang="en-US" dirty="0"/>
              <a:t>Subheadline</a:t>
            </a:r>
          </a:p>
        </p:txBody>
      </p:sp>
      <p:sp>
        <p:nvSpPr>
          <p:cNvPr id="11" name="Rechteck 10" hidden="1">
            <a:extLst>
              <a:ext uri="{FF2B5EF4-FFF2-40B4-BE49-F238E27FC236}">
                <a16:creationId xmlns:a16="http://schemas.microsoft.com/office/drawing/2014/main" id="{35917594-17AB-459E-8C62-C16F1D2EBDFE}"/>
              </a:ext>
            </a:extLst>
          </p:cNvPr>
          <p:cNvSpPr/>
          <p:nvPr userDrawn="1">
            <p:custDataLst>
              <p:tags r:id="rId1"/>
            </p:custDataLst>
          </p:nvPr>
        </p:nvSpPr>
        <p:spPr>
          <a:xfrm>
            <a:off x="9191636" y="5998861"/>
            <a:ext cx="2998777" cy="860727"/>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
        <p:nvSpPr>
          <p:cNvPr id="2" name="Titel 1">
            <a:extLst>
              <a:ext uri="{FF2B5EF4-FFF2-40B4-BE49-F238E27FC236}">
                <a16:creationId xmlns:a16="http://schemas.microsoft.com/office/drawing/2014/main" id="{C0A1F251-4F3D-4A55-AA12-3B04D1752913}"/>
              </a:ext>
            </a:extLst>
          </p:cNvPr>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3904483606"/>
      </p:ext>
    </p:extLst>
  </p:cSld>
  <p:clrMapOvr>
    <a:masterClrMapping/>
  </p:clrMapOvr>
  <p:extLst>
    <p:ext uri="{DCECCB84-F9BA-43D5-87BE-67443E8EF086}">
      <p15:sldGuideLst xmlns:p15="http://schemas.microsoft.com/office/powerpoint/2012/main">
        <p15:guide id="1" pos="4929" userDrawn="1">
          <p15:clr>
            <a:srgbClr val="FBAE40"/>
          </p15:clr>
        </p15:guide>
        <p15:guide id="2" pos="2750" userDrawn="1">
          <p15:clr>
            <a:srgbClr val="FBAE40"/>
          </p15:clr>
        </p15:guide>
        <p15:guide id="3" pos="2525" userDrawn="1">
          <p15:clr>
            <a:srgbClr val="FBAE40"/>
          </p15:clr>
        </p15:guide>
        <p15:guide id="4" pos="5154"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content | small">
    <p:spTree>
      <p:nvGrpSpPr>
        <p:cNvPr id="1" name=""/>
        <p:cNvGrpSpPr/>
        <p:nvPr/>
      </p:nvGrpSpPr>
      <p:grpSpPr>
        <a:xfrm>
          <a:off x="0" y="0"/>
          <a:ext cx="0" cy="0"/>
          <a:chOff x="0" y="0"/>
          <a:chExt cx="0" cy="0"/>
        </a:xfrm>
      </p:grpSpPr>
      <p:sp>
        <p:nvSpPr>
          <p:cNvPr id="7" name="Datumsplatzhalter 6"/>
          <p:cNvSpPr>
            <a:spLocks noGrp="1"/>
          </p:cNvSpPr>
          <p:nvPr>
            <p:ph type="dt" sz="half" idx="10"/>
          </p:nvPr>
        </p:nvSpPr>
        <p:spPr bwMode="gray"/>
        <p:txBody>
          <a:bodyPr/>
          <a:lstStyle/>
          <a:p>
            <a:fld id="{3123F150-E121-48E3-A2B3-FE09F1951C94}" type="datetime1">
              <a:rPr lang="en-US" smtClean="0"/>
              <a:t>1/6/2022</a:t>
            </a:fld>
            <a:endParaRPr lang="en-US" dirty="0"/>
          </a:p>
        </p:txBody>
      </p:sp>
      <p:sp>
        <p:nvSpPr>
          <p:cNvPr id="8" name="Fußzeilenplatzhalter 7"/>
          <p:cNvSpPr>
            <a:spLocks noGrp="1"/>
          </p:cNvSpPr>
          <p:nvPr>
            <p:ph type="ftr" sz="quarter" idx="11"/>
          </p:nvPr>
        </p:nvSpPr>
        <p:spPr bwMode="gray"/>
        <p:txBody>
          <a:bodyPr/>
          <a:lstStyle/>
          <a:p>
            <a:r>
              <a:rPr lang="en-US" dirty="0"/>
              <a:t>Please insert footnote</a:t>
            </a:r>
          </a:p>
        </p:txBody>
      </p:sp>
      <p:sp>
        <p:nvSpPr>
          <p:cNvPr id="9" name="Foliennummernplatzhalter 8"/>
          <p:cNvSpPr>
            <a:spLocks noGrp="1"/>
          </p:cNvSpPr>
          <p:nvPr>
            <p:ph type="sldNum" sz="quarter" idx="12"/>
          </p:nvPr>
        </p:nvSpPr>
        <p:spPr bwMode="gray"/>
        <p:txBody>
          <a:bodyPr/>
          <a:lstStyle/>
          <a:p>
            <a:fld id="{4915BD61-E5D5-4E4F-ADA0-6F3448AB9FA6}" type="slidenum">
              <a:rPr lang="en-US" smtClean="0"/>
              <a:pPr/>
              <a:t>‹#›</a:t>
            </a:fld>
            <a:endParaRPr lang="en-US" dirty="0"/>
          </a:p>
        </p:txBody>
      </p:sp>
      <p:sp>
        <p:nvSpPr>
          <p:cNvPr id="3" name="Inhaltsplatzhalter 2"/>
          <p:cNvSpPr>
            <a:spLocks noGrp="1"/>
          </p:cNvSpPr>
          <p:nvPr>
            <p:ph sz="quarter" idx="14" hasCustomPrompt="1"/>
          </p:nvPr>
        </p:nvSpPr>
        <p:spPr bwMode="gray">
          <a:xfrm>
            <a:off x="550436" y="1701554"/>
            <a:ext cx="3456000" cy="4248000"/>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15" name="Inhaltsplatzhalter 2"/>
          <p:cNvSpPr>
            <a:spLocks noGrp="1"/>
          </p:cNvSpPr>
          <p:nvPr>
            <p:ph sz="quarter" idx="17" hasCustomPrompt="1"/>
          </p:nvPr>
        </p:nvSpPr>
        <p:spPr bwMode="gray">
          <a:xfrm>
            <a:off x="4366966" y="1701554"/>
            <a:ext cx="3456000" cy="4248000"/>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16" name="Inhaltsplatzhalter 2"/>
          <p:cNvSpPr>
            <a:spLocks noGrp="1"/>
          </p:cNvSpPr>
          <p:nvPr>
            <p:ph sz="quarter" idx="18" hasCustomPrompt="1"/>
          </p:nvPr>
        </p:nvSpPr>
        <p:spPr bwMode="gray">
          <a:xfrm>
            <a:off x="8183976" y="1701554"/>
            <a:ext cx="3456000" cy="4248000"/>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10" name="Textplatzhalter 6"/>
          <p:cNvSpPr>
            <a:spLocks noGrp="1"/>
          </p:cNvSpPr>
          <p:nvPr>
            <p:ph type="body" sz="quarter" idx="13" hasCustomPrompt="1"/>
          </p:nvPr>
        </p:nvSpPr>
        <p:spPr bwMode="gray">
          <a:xfrm>
            <a:off x="550863" y="982286"/>
            <a:ext cx="11088687" cy="503238"/>
          </a:xfrm>
        </p:spPr>
        <p:txBody>
          <a:bodyPr/>
          <a:lstStyle>
            <a:lvl1pPr marL="0" indent="0">
              <a:spcAft>
                <a:spcPts val="0"/>
              </a:spcAft>
              <a:buNone/>
              <a:defRPr sz="1800" cap="none" baseline="0">
                <a:solidFill>
                  <a:schemeClr val="accent1"/>
                </a:solidFill>
              </a:defRPr>
            </a:lvl1pPr>
            <a:lvl2pPr marL="0" indent="0">
              <a:spcAft>
                <a:spcPts val="0"/>
              </a:spcAft>
              <a:buNone/>
              <a:defRPr sz="1800">
                <a:solidFill>
                  <a:schemeClr val="accent1"/>
                </a:solidFill>
              </a:defRPr>
            </a:lvl2pPr>
            <a:lvl3pPr marL="0" indent="0">
              <a:spcAft>
                <a:spcPts val="0"/>
              </a:spcAft>
              <a:buNone/>
              <a:defRPr sz="1800">
                <a:solidFill>
                  <a:schemeClr val="accent1"/>
                </a:solidFill>
              </a:defRPr>
            </a:lvl3pPr>
            <a:lvl4pPr marL="0" indent="0">
              <a:spcAft>
                <a:spcPts val="0"/>
              </a:spcAft>
              <a:buNone/>
              <a:defRPr sz="1800">
                <a:solidFill>
                  <a:schemeClr val="accent1"/>
                </a:solidFill>
              </a:defRPr>
            </a:lvl4pPr>
            <a:lvl5pPr marL="0" indent="0">
              <a:spcAft>
                <a:spcPts val="0"/>
              </a:spcAft>
              <a:buNone/>
              <a:defRPr sz="1800">
                <a:solidFill>
                  <a:schemeClr val="accent1"/>
                </a:solidFill>
              </a:defRPr>
            </a:lvl5pPr>
            <a:lvl6pPr marL="0" indent="0">
              <a:spcAft>
                <a:spcPts val="0"/>
              </a:spcAft>
              <a:buNone/>
              <a:defRPr sz="1800">
                <a:solidFill>
                  <a:schemeClr val="accent1"/>
                </a:solidFill>
              </a:defRPr>
            </a:lvl6pPr>
            <a:lvl7pPr marL="0" indent="0">
              <a:buNone/>
              <a:defRPr sz="1800">
                <a:solidFill>
                  <a:schemeClr val="accent1"/>
                </a:solidFill>
              </a:defRPr>
            </a:lvl7pPr>
            <a:lvl8pPr marL="0" indent="0">
              <a:buNone/>
              <a:defRPr sz="1800">
                <a:solidFill>
                  <a:schemeClr val="accent1"/>
                </a:solidFill>
              </a:defRPr>
            </a:lvl8pPr>
            <a:lvl9pPr marL="0" indent="0">
              <a:buNone/>
              <a:defRPr sz="1800">
                <a:solidFill>
                  <a:schemeClr val="accent1"/>
                </a:solidFill>
              </a:defRPr>
            </a:lvl9pPr>
          </a:lstStyle>
          <a:p>
            <a:pPr lvl="0"/>
            <a:r>
              <a:rPr lang="en-US" dirty="0"/>
              <a:t>Subheadline</a:t>
            </a:r>
          </a:p>
        </p:txBody>
      </p:sp>
      <p:sp>
        <p:nvSpPr>
          <p:cNvPr id="11" name="Rechteck 10" hidden="1">
            <a:extLst>
              <a:ext uri="{FF2B5EF4-FFF2-40B4-BE49-F238E27FC236}">
                <a16:creationId xmlns:a16="http://schemas.microsoft.com/office/drawing/2014/main" id="{35917594-17AB-459E-8C62-C16F1D2EBDFE}"/>
              </a:ext>
            </a:extLst>
          </p:cNvPr>
          <p:cNvSpPr/>
          <p:nvPr userDrawn="1">
            <p:custDataLst>
              <p:tags r:id="rId1"/>
            </p:custDataLst>
          </p:nvPr>
        </p:nvSpPr>
        <p:spPr>
          <a:xfrm>
            <a:off x="9191636" y="5998861"/>
            <a:ext cx="2998777" cy="860727"/>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
        <p:nvSpPr>
          <p:cNvPr id="2" name="Titel 1">
            <a:extLst>
              <a:ext uri="{FF2B5EF4-FFF2-40B4-BE49-F238E27FC236}">
                <a16:creationId xmlns:a16="http://schemas.microsoft.com/office/drawing/2014/main" id="{C0A1F251-4F3D-4A55-AA12-3B04D1752913}"/>
              </a:ext>
            </a:extLst>
          </p:cNvPr>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2988180241"/>
      </p:ext>
    </p:extLst>
  </p:cSld>
  <p:clrMapOvr>
    <a:masterClrMapping/>
  </p:clrMapOvr>
  <p:extLst>
    <p:ext uri="{DCECCB84-F9BA-43D5-87BE-67443E8EF086}">
      <p15:sldGuideLst xmlns:p15="http://schemas.microsoft.com/office/powerpoint/2012/main">
        <p15:guide id="1" pos="4929">
          <p15:clr>
            <a:srgbClr val="FBAE40"/>
          </p15:clr>
        </p15:guide>
        <p15:guide id="2" pos="2750">
          <p15:clr>
            <a:srgbClr val="FBAE40"/>
          </p15:clr>
        </p15:guide>
        <p15:guide id="3" pos="2525">
          <p15:clr>
            <a:srgbClr val="FBAE40"/>
          </p15:clr>
        </p15:guide>
        <p15:guide id="4" pos="5154">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 content">
    <p:spTree>
      <p:nvGrpSpPr>
        <p:cNvPr id="1" name=""/>
        <p:cNvGrpSpPr/>
        <p:nvPr/>
      </p:nvGrpSpPr>
      <p:grpSpPr>
        <a:xfrm>
          <a:off x="0" y="0"/>
          <a:ext cx="0" cy="0"/>
          <a:chOff x="0" y="0"/>
          <a:chExt cx="0" cy="0"/>
        </a:xfrm>
      </p:grpSpPr>
      <p:sp>
        <p:nvSpPr>
          <p:cNvPr id="7" name="Datumsplatzhalter 6"/>
          <p:cNvSpPr>
            <a:spLocks noGrp="1"/>
          </p:cNvSpPr>
          <p:nvPr>
            <p:ph type="dt" sz="half" idx="10"/>
          </p:nvPr>
        </p:nvSpPr>
        <p:spPr bwMode="gray"/>
        <p:txBody>
          <a:bodyPr/>
          <a:lstStyle/>
          <a:p>
            <a:fld id="{1FC5B148-7F89-4507-A7B5-38D356267DEC}" type="datetime1">
              <a:rPr lang="en-US" smtClean="0"/>
              <a:t>1/6/2022</a:t>
            </a:fld>
            <a:endParaRPr lang="en-US" dirty="0"/>
          </a:p>
        </p:txBody>
      </p:sp>
      <p:sp>
        <p:nvSpPr>
          <p:cNvPr id="8" name="Fußzeilenplatzhalter 7"/>
          <p:cNvSpPr>
            <a:spLocks noGrp="1"/>
          </p:cNvSpPr>
          <p:nvPr>
            <p:ph type="ftr" sz="quarter" idx="11"/>
          </p:nvPr>
        </p:nvSpPr>
        <p:spPr bwMode="gray"/>
        <p:txBody>
          <a:bodyPr/>
          <a:lstStyle/>
          <a:p>
            <a:r>
              <a:rPr lang="en-US" dirty="0"/>
              <a:t>Please insert footnote</a:t>
            </a:r>
          </a:p>
        </p:txBody>
      </p:sp>
      <p:sp>
        <p:nvSpPr>
          <p:cNvPr id="9" name="Foliennummernplatzhalter 8"/>
          <p:cNvSpPr>
            <a:spLocks noGrp="1"/>
          </p:cNvSpPr>
          <p:nvPr>
            <p:ph type="sldNum" sz="quarter" idx="12"/>
          </p:nvPr>
        </p:nvSpPr>
        <p:spPr bwMode="gray"/>
        <p:txBody>
          <a:bodyPr/>
          <a:lstStyle/>
          <a:p>
            <a:fld id="{4915BD61-E5D5-4E4F-ADA0-6F3448AB9FA6}" type="slidenum">
              <a:rPr lang="en-US" smtClean="0"/>
              <a:pPr/>
              <a:t>‹#›</a:t>
            </a:fld>
            <a:endParaRPr lang="en-US" dirty="0"/>
          </a:p>
        </p:txBody>
      </p:sp>
      <p:sp>
        <p:nvSpPr>
          <p:cNvPr id="3" name="Inhaltsplatzhalter 2"/>
          <p:cNvSpPr>
            <a:spLocks noGrp="1"/>
          </p:cNvSpPr>
          <p:nvPr>
            <p:ph sz="quarter" idx="14" hasCustomPrompt="1"/>
          </p:nvPr>
        </p:nvSpPr>
        <p:spPr bwMode="gray">
          <a:xfrm>
            <a:off x="550436" y="1701554"/>
            <a:ext cx="2448000" cy="4248000"/>
          </a:xfrm>
        </p:spPr>
        <p:txBody>
          <a:bodyPr/>
          <a:lstStyle>
            <a:lvl1pPr>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18" name="Inhaltsplatzhalter 2"/>
          <p:cNvSpPr>
            <a:spLocks noGrp="1"/>
          </p:cNvSpPr>
          <p:nvPr>
            <p:ph sz="quarter" idx="18" hasCustomPrompt="1"/>
          </p:nvPr>
        </p:nvSpPr>
        <p:spPr bwMode="gray">
          <a:xfrm>
            <a:off x="3430836" y="1701554"/>
            <a:ext cx="2448000" cy="4248000"/>
          </a:xfrm>
        </p:spPr>
        <p:txBody>
          <a:bodyPr/>
          <a:lstStyle>
            <a:lvl1pPr>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19" name="Inhaltsplatzhalter 2"/>
          <p:cNvSpPr>
            <a:spLocks noGrp="1"/>
          </p:cNvSpPr>
          <p:nvPr>
            <p:ph sz="quarter" idx="19" hasCustomPrompt="1"/>
          </p:nvPr>
        </p:nvSpPr>
        <p:spPr bwMode="gray">
          <a:xfrm>
            <a:off x="6311470" y="1701554"/>
            <a:ext cx="2448000" cy="4248000"/>
          </a:xfrm>
        </p:spPr>
        <p:txBody>
          <a:bodyPr/>
          <a:lstStyle>
            <a:lvl1pPr>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20" name="Inhaltsplatzhalter 2"/>
          <p:cNvSpPr>
            <a:spLocks noGrp="1"/>
          </p:cNvSpPr>
          <p:nvPr>
            <p:ph sz="quarter" idx="20" hasCustomPrompt="1"/>
          </p:nvPr>
        </p:nvSpPr>
        <p:spPr bwMode="gray">
          <a:xfrm>
            <a:off x="9191986" y="1701554"/>
            <a:ext cx="2448000" cy="4248000"/>
          </a:xfrm>
        </p:spPr>
        <p:txBody>
          <a:bodyPr/>
          <a:lstStyle>
            <a:lvl1pPr>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10" name="Textplatzhalter 6"/>
          <p:cNvSpPr>
            <a:spLocks noGrp="1"/>
          </p:cNvSpPr>
          <p:nvPr>
            <p:ph type="body" sz="quarter" idx="13" hasCustomPrompt="1"/>
          </p:nvPr>
        </p:nvSpPr>
        <p:spPr bwMode="gray">
          <a:xfrm>
            <a:off x="550863" y="982286"/>
            <a:ext cx="11088687" cy="503238"/>
          </a:xfrm>
        </p:spPr>
        <p:txBody>
          <a:bodyPr/>
          <a:lstStyle>
            <a:lvl1pPr marL="0" indent="0">
              <a:spcAft>
                <a:spcPts val="0"/>
              </a:spcAft>
              <a:buNone/>
              <a:defRPr sz="1800" cap="none" baseline="0">
                <a:solidFill>
                  <a:schemeClr val="accent1"/>
                </a:solidFill>
              </a:defRPr>
            </a:lvl1pPr>
            <a:lvl2pPr marL="0" indent="0">
              <a:spcAft>
                <a:spcPts val="0"/>
              </a:spcAft>
              <a:buNone/>
              <a:defRPr sz="1800">
                <a:solidFill>
                  <a:schemeClr val="accent1"/>
                </a:solidFill>
              </a:defRPr>
            </a:lvl2pPr>
            <a:lvl3pPr marL="0" indent="0">
              <a:spcAft>
                <a:spcPts val="0"/>
              </a:spcAft>
              <a:buNone/>
              <a:defRPr sz="1800">
                <a:solidFill>
                  <a:schemeClr val="accent1"/>
                </a:solidFill>
              </a:defRPr>
            </a:lvl3pPr>
            <a:lvl4pPr marL="0" indent="0">
              <a:spcAft>
                <a:spcPts val="0"/>
              </a:spcAft>
              <a:buNone/>
              <a:defRPr sz="1800">
                <a:solidFill>
                  <a:schemeClr val="accent1"/>
                </a:solidFill>
              </a:defRPr>
            </a:lvl4pPr>
            <a:lvl5pPr marL="0" indent="0">
              <a:spcAft>
                <a:spcPts val="0"/>
              </a:spcAft>
              <a:buNone/>
              <a:defRPr sz="1800">
                <a:solidFill>
                  <a:schemeClr val="accent1"/>
                </a:solidFill>
              </a:defRPr>
            </a:lvl5pPr>
            <a:lvl6pPr marL="0" indent="0">
              <a:spcAft>
                <a:spcPts val="0"/>
              </a:spcAft>
              <a:buNone/>
              <a:defRPr sz="1800">
                <a:solidFill>
                  <a:schemeClr val="accent1"/>
                </a:solidFill>
              </a:defRPr>
            </a:lvl6pPr>
            <a:lvl7pPr marL="0" indent="0">
              <a:buNone/>
              <a:defRPr sz="1800">
                <a:solidFill>
                  <a:schemeClr val="accent1"/>
                </a:solidFill>
              </a:defRPr>
            </a:lvl7pPr>
            <a:lvl8pPr marL="0" indent="0">
              <a:buNone/>
              <a:defRPr sz="1800">
                <a:solidFill>
                  <a:schemeClr val="accent1"/>
                </a:solidFill>
              </a:defRPr>
            </a:lvl8pPr>
            <a:lvl9pPr marL="0" indent="0">
              <a:buNone/>
              <a:defRPr sz="1800">
                <a:solidFill>
                  <a:schemeClr val="accent1"/>
                </a:solidFill>
              </a:defRPr>
            </a:lvl9pPr>
          </a:lstStyle>
          <a:p>
            <a:pPr lvl="0"/>
            <a:r>
              <a:rPr lang="en-US" dirty="0"/>
              <a:t>Subheadline</a:t>
            </a:r>
          </a:p>
        </p:txBody>
      </p:sp>
      <p:sp>
        <p:nvSpPr>
          <p:cNvPr id="11" name="Rechteck 10" hidden="1">
            <a:extLst>
              <a:ext uri="{FF2B5EF4-FFF2-40B4-BE49-F238E27FC236}">
                <a16:creationId xmlns:a16="http://schemas.microsoft.com/office/drawing/2014/main" id="{2DCC3F6A-1D09-4E4A-AF19-396B58079A0B}"/>
              </a:ext>
            </a:extLst>
          </p:cNvPr>
          <p:cNvSpPr/>
          <p:nvPr userDrawn="1">
            <p:custDataLst>
              <p:tags r:id="rId1"/>
            </p:custDataLst>
          </p:nvPr>
        </p:nvSpPr>
        <p:spPr>
          <a:xfrm>
            <a:off x="9191636" y="5998861"/>
            <a:ext cx="2998777" cy="860727"/>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
        <p:nvSpPr>
          <p:cNvPr id="2" name="Titel 1">
            <a:extLst>
              <a:ext uri="{FF2B5EF4-FFF2-40B4-BE49-F238E27FC236}">
                <a16:creationId xmlns:a16="http://schemas.microsoft.com/office/drawing/2014/main" id="{50E2F8D7-F45E-4EEF-8F40-F0F827E63B9D}"/>
              </a:ext>
            </a:extLst>
          </p:cNvPr>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1837758675"/>
      </p:ext>
    </p:extLst>
  </p:cSld>
  <p:clrMapOvr>
    <a:masterClrMapping/>
  </p:clrMapOvr>
  <p:extLst>
    <p:ext uri="{DCECCB84-F9BA-43D5-87BE-67443E8EF086}">
      <p15:sldGuideLst xmlns:p15="http://schemas.microsoft.com/office/powerpoint/2012/main">
        <p15:guide id="1" pos="2160" userDrawn="1">
          <p15:clr>
            <a:srgbClr val="FBAE40"/>
          </p15:clr>
        </p15:guide>
        <p15:guide id="2" pos="1890" userDrawn="1">
          <p15:clr>
            <a:srgbClr val="FBAE40"/>
          </p15:clr>
        </p15:guide>
        <p15:guide id="3" pos="3975" userDrawn="1">
          <p15:clr>
            <a:srgbClr val="FBAE40"/>
          </p15:clr>
        </p15:guide>
        <p15:guide id="4" pos="3704" userDrawn="1">
          <p15:clr>
            <a:srgbClr val="FBAE40"/>
          </p15:clr>
        </p15:guide>
        <p15:guide id="5" pos="5790" userDrawn="1">
          <p15:clr>
            <a:srgbClr val="FBAE40"/>
          </p15:clr>
        </p15:guide>
        <p15:guide id="6" pos="5519"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 content | small">
    <p:spTree>
      <p:nvGrpSpPr>
        <p:cNvPr id="1" name=""/>
        <p:cNvGrpSpPr/>
        <p:nvPr/>
      </p:nvGrpSpPr>
      <p:grpSpPr>
        <a:xfrm>
          <a:off x="0" y="0"/>
          <a:ext cx="0" cy="0"/>
          <a:chOff x="0" y="0"/>
          <a:chExt cx="0" cy="0"/>
        </a:xfrm>
      </p:grpSpPr>
      <p:sp>
        <p:nvSpPr>
          <p:cNvPr id="7" name="Datumsplatzhalter 6"/>
          <p:cNvSpPr>
            <a:spLocks noGrp="1"/>
          </p:cNvSpPr>
          <p:nvPr>
            <p:ph type="dt" sz="half" idx="10"/>
          </p:nvPr>
        </p:nvSpPr>
        <p:spPr bwMode="gray"/>
        <p:txBody>
          <a:bodyPr/>
          <a:lstStyle/>
          <a:p>
            <a:fld id="{3AF8345A-07DD-4956-AE46-52634A904309}" type="datetime1">
              <a:rPr lang="en-US" smtClean="0"/>
              <a:t>1/6/2022</a:t>
            </a:fld>
            <a:endParaRPr lang="en-US" dirty="0"/>
          </a:p>
        </p:txBody>
      </p:sp>
      <p:sp>
        <p:nvSpPr>
          <p:cNvPr id="8" name="Fußzeilenplatzhalter 7"/>
          <p:cNvSpPr>
            <a:spLocks noGrp="1"/>
          </p:cNvSpPr>
          <p:nvPr>
            <p:ph type="ftr" sz="quarter" idx="11"/>
          </p:nvPr>
        </p:nvSpPr>
        <p:spPr bwMode="gray"/>
        <p:txBody>
          <a:bodyPr/>
          <a:lstStyle/>
          <a:p>
            <a:r>
              <a:rPr lang="en-US" dirty="0"/>
              <a:t>Please insert footnote</a:t>
            </a:r>
          </a:p>
        </p:txBody>
      </p:sp>
      <p:sp>
        <p:nvSpPr>
          <p:cNvPr id="9" name="Foliennummernplatzhalter 8"/>
          <p:cNvSpPr>
            <a:spLocks noGrp="1"/>
          </p:cNvSpPr>
          <p:nvPr>
            <p:ph type="sldNum" sz="quarter" idx="12"/>
          </p:nvPr>
        </p:nvSpPr>
        <p:spPr bwMode="gray"/>
        <p:txBody>
          <a:bodyPr/>
          <a:lstStyle/>
          <a:p>
            <a:fld id="{4915BD61-E5D5-4E4F-ADA0-6F3448AB9FA6}" type="slidenum">
              <a:rPr lang="en-US" smtClean="0"/>
              <a:pPr/>
              <a:t>‹#›</a:t>
            </a:fld>
            <a:endParaRPr lang="en-US" dirty="0"/>
          </a:p>
        </p:txBody>
      </p:sp>
      <p:sp>
        <p:nvSpPr>
          <p:cNvPr id="3" name="Inhaltsplatzhalter 2"/>
          <p:cNvSpPr>
            <a:spLocks noGrp="1"/>
          </p:cNvSpPr>
          <p:nvPr>
            <p:ph sz="quarter" idx="14" hasCustomPrompt="1"/>
          </p:nvPr>
        </p:nvSpPr>
        <p:spPr bwMode="gray">
          <a:xfrm>
            <a:off x="550436" y="1701554"/>
            <a:ext cx="2448000" cy="4248000"/>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18" name="Inhaltsplatzhalter 2"/>
          <p:cNvSpPr>
            <a:spLocks noGrp="1"/>
          </p:cNvSpPr>
          <p:nvPr>
            <p:ph sz="quarter" idx="18" hasCustomPrompt="1"/>
          </p:nvPr>
        </p:nvSpPr>
        <p:spPr bwMode="gray">
          <a:xfrm>
            <a:off x="3430836" y="1701554"/>
            <a:ext cx="2448000" cy="4248000"/>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19" name="Inhaltsplatzhalter 2"/>
          <p:cNvSpPr>
            <a:spLocks noGrp="1"/>
          </p:cNvSpPr>
          <p:nvPr>
            <p:ph sz="quarter" idx="19" hasCustomPrompt="1"/>
          </p:nvPr>
        </p:nvSpPr>
        <p:spPr bwMode="gray">
          <a:xfrm>
            <a:off x="6311470" y="1701554"/>
            <a:ext cx="2448000" cy="4248000"/>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20" name="Inhaltsplatzhalter 2"/>
          <p:cNvSpPr>
            <a:spLocks noGrp="1"/>
          </p:cNvSpPr>
          <p:nvPr>
            <p:ph sz="quarter" idx="20" hasCustomPrompt="1"/>
          </p:nvPr>
        </p:nvSpPr>
        <p:spPr bwMode="gray">
          <a:xfrm>
            <a:off x="9191986" y="1701554"/>
            <a:ext cx="2448000" cy="4248000"/>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10" name="Textplatzhalter 6"/>
          <p:cNvSpPr>
            <a:spLocks noGrp="1"/>
          </p:cNvSpPr>
          <p:nvPr>
            <p:ph type="body" sz="quarter" idx="13" hasCustomPrompt="1"/>
          </p:nvPr>
        </p:nvSpPr>
        <p:spPr bwMode="gray">
          <a:xfrm>
            <a:off x="550863" y="982286"/>
            <a:ext cx="11088687" cy="503238"/>
          </a:xfrm>
        </p:spPr>
        <p:txBody>
          <a:bodyPr/>
          <a:lstStyle>
            <a:lvl1pPr marL="0" indent="0">
              <a:spcAft>
                <a:spcPts val="0"/>
              </a:spcAft>
              <a:buNone/>
              <a:defRPr sz="1800" cap="none" baseline="0">
                <a:solidFill>
                  <a:schemeClr val="accent1"/>
                </a:solidFill>
              </a:defRPr>
            </a:lvl1pPr>
            <a:lvl2pPr marL="0" indent="0">
              <a:spcAft>
                <a:spcPts val="0"/>
              </a:spcAft>
              <a:buNone/>
              <a:defRPr sz="1800">
                <a:solidFill>
                  <a:schemeClr val="accent1"/>
                </a:solidFill>
              </a:defRPr>
            </a:lvl2pPr>
            <a:lvl3pPr marL="0" indent="0">
              <a:spcAft>
                <a:spcPts val="0"/>
              </a:spcAft>
              <a:buNone/>
              <a:defRPr sz="1800">
                <a:solidFill>
                  <a:schemeClr val="accent1"/>
                </a:solidFill>
              </a:defRPr>
            </a:lvl3pPr>
            <a:lvl4pPr marL="0" indent="0">
              <a:spcAft>
                <a:spcPts val="0"/>
              </a:spcAft>
              <a:buNone/>
              <a:defRPr sz="1800">
                <a:solidFill>
                  <a:schemeClr val="accent1"/>
                </a:solidFill>
              </a:defRPr>
            </a:lvl4pPr>
            <a:lvl5pPr marL="0" indent="0">
              <a:spcAft>
                <a:spcPts val="0"/>
              </a:spcAft>
              <a:buNone/>
              <a:defRPr sz="1800">
                <a:solidFill>
                  <a:schemeClr val="accent1"/>
                </a:solidFill>
              </a:defRPr>
            </a:lvl5pPr>
            <a:lvl6pPr marL="0" indent="0">
              <a:spcAft>
                <a:spcPts val="0"/>
              </a:spcAft>
              <a:buNone/>
              <a:defRPr sz="1800">
                <a:solidFill>
                  <a:schemeClr val="accent1"/>
                </a:solidFill>
              </a:defRPr>
            </a:lvl6pPr>
            <a:lvl7pPr marL="0" indent="0">
              <a:buNone/>
              <a:defRPr sz="1800">
                <a:solidFill>
                  <a:schemeClr val="accent1"/>
                </a:solidFill>
              </a:defRPr>
            </a:lvl7pPr>
            <a:lvl8pPr marL="0" indent="0">
              <a:buNone/>
              <a:defRPr sz="1800">
                <a:solidFill>
                  <a:schemeClr val="accent1"/>
                </a:solidFill>
              </a:defRPr>
            </a:lvl8pPr>
            <a:lvl9pPr marL="0" indent="0">
              <a:buNone/>
              <a:defRPr sz="1800">
                <a:solidFill>
                  <a:schemeClr val="accent1"/>
                </a:solidFill>
              </a:defRPr>
            </a:lvl9pPr>
          </a:lstStyle>
          <a:p>
            <a:pPr lvl="0"/>
            <a:r>
              <a:rPr lang="en-US" dirty="0"/>
              <a:t>Subheadline</a:t>
            </a:r>
          </a:p>
        </p:txBody>
      </p:sp>
      <p:sp>
        <p:nvSpPr>
          <p:cNvPr id="11" name="Rechteck 10" hidden="1">
            <a:extLst>
              <a:ext uri="{FF2B5EF4-FFF2-40B4-BE49-F238E27FC236}">
                <a16:creationId xmlns:a16="http://schemas.microsoft.com/office/drawing/2014/main" id="{2DCC3F6A-1D09-4E4A-AF19-396B58079A0B}"/>
              </a:ext>
            </a:extLst>
          </p:cNvPr>
          <p:cNvSpPr/>
          <p:nvPr userDrawn="1">
            <p:custDataLst>
              <p:tags r:id="rId1"/>
            </p:custDataLst>
          </p:nvPr>
        </p:nvSpPr>
        <p:spPr>
          <a:xfrm>
            <a:off x="9191636" y="5998861"/>
            <a:ext cx="2998777" cy="860727"/>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
        <p:nvSpPr>
          <p:cNvPr id="2" name="Titel 1">
            <a:extLst>
              <a:ext uri="{FF2B5EF4-FFF2-40B4-BE49-F238E27FC236}">
                <a16:creationId xmlns:a16="http://schemas.microsoft.com/office/drawing/2014/main" id="{50E2F8D7-F45E-4EEF-8F40-F0F827E63B9D}"/>
              </a:ext>
            </a:extLst>
          </p:cNvPr>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4195720464"/>
      </p:ext>
    </p:extLst>
  </p:cSld>
  <p:clrMapOvr>
    <a:masterClrMapping/>
  </p:clrMapOvr>
  <p:extLst>
    <p:ext uri="{DCECCB84-F9BA-43D5-87BE-67443E8EF086}">
      <p15:sldGuideLst xmlns:p15="http://schemas.microsoft.com/office/powerpoint/2012/main">
        <p15:guide id="1" pos="2160">
          <p15:clr>
            <a:srgbClr val="FBAE40"/>
          </p15:clr>
        </p15:guide>
        <p15:guide id="2" pos="1890">
          <p15:clr>
            <a:srgbClr val="FBAE40"/>
          </p15:clr>
        </p15:guide>
        <p15:guide id="3" pos="3975">
          <p15:clr>
            <a:srgbClr val="FBAE40"/>
          </p15:clr>
        </p15:guide>
        <p15:guide id="4" pos="3704">
          <p15:clr>
            <a:srgbClr val="FBAE40"/>
          </p15:clr>
        </p15:guide>
        <p15:guide id="5" pos="5790">
          <p15:clr>
            <a:srgbClr val="FBAE40"/>
          </p15:clr>
        </p15:guide>
        <p15:guide id="6" pos="5519">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8 content">
    <p:spTree>
      <p:nvGrpSpPr>
        <p:cNvPr id="1" name=""/>
        <p:cNvGrpSpPr/>
        <p:nvPr/>
      </p:nvGrpSpPr>
      <p:grpSpPr>
        <a:xfrm>
          <a:off x="0" y="0"/>
          <a:ext cx="0" cy="0"/>
          <a:chOff x="0" y="0"/>
          <a:chExt cx="0" cy="0"/>
        </a:xfrm>
      </p:grpSpPr>
      <p:sp>
        <p:nvSpPr>
          <p:cNvPr id="7" name="Datumsplatzhalter 6"/>
          <p:cNvSpPr>
            <a:spLocks noGrp="1"/>
          </p:cNvSpPr>
          <p:nvPr>
            <p:ph type="dt" sz="half" idx="10"/>
          </p:nvPr>
        </p:nvSpPr>
        <p:spPr bwMode="gray"/>
        <p:txBody>
          <a:bodyPr/>
          <a:lstStyle/>
          <a:p>
            <a:fld id="{DFFFFAB3-990B-4478-8021-9F53858C3A29}" type="datetime1">
              <a:rPr lang="en-US" smtClean="0"/>
              <a:t>1/6/2022</a:t>
            </a:fld>
            <a:endParaRPr lang="en-US" dirty="0"/>
          </a:p>
        </p:txBody>
      </p:sp>
      <p:sp>
        <p:nvSpPr>
          <p:cNvPr id="8" name="Fußzeilenplatzhalter 7"/>
          <p:cNvSpPr>
            <a:spLocks noGrp="1"/>
          </p:cNvSpPr>
          <p:nvPr>
            <p:ph type="ftr" sz="quarter" idx="11"/>
          </p:nvPr>
        </p:nvSpPr>
        <p:spPr bwMode="gray"/>
        <p:txBody>
          <a:bodyPr/>
          <a:lstStyle/>
          <a:p>
            <a:r>
              <a:rPr lang="en-US" dirty="0"/>
              <a:t>Please insert footnote</a:t>
            </a:r>
          </a:p>
        </p:txBody>
      </p:sp>
      <p:sp>
        <p:nvSpPr>
          <p:cNvPr id="9" name="Foliennummernplatzhalter 8"/>
          <p:cNvSpPr>
            <a:spLocks noGrp="1"/>
          </p:cNvSpPr>
          <p:nvPr>
            <p:ph type="sldNum" sz="quarter" idx="12"/>
          </p:nvPr>
        </p:nvSpPr>
        <p:spPr bwMode="gray"/>
        <p:txBody>
          <a:bodyPr/>
          <a:lstStyle/>
          <a:p>
            <a:fld id="{4915BD61-E5D5-4E4F-ADA0-6F3448AB9FA6}" type="slidenum">
              <a:rPr lang="en-US" smtClean="0"/>
              <a:pPr/>
              <a:t>‹#›</a:t>
            </a:fld>
            <a:endParaRPr lang="en-US" dirty="0"/>
          </a:p>
        </p:txBody>
      </p:sp>
      <p:sp>
        <p:nvSpPr>
          <p:cNvPr id="10" name="Inhaltsplatzhalter 2"/>
          <p:cNvSpPr>
            <a:spLocks noGrp="1"/>
          </p:cNvSpPr>
          <p:nvPr>
            <p:ph sz="quarter" idx="21" hasCustomPrompt="1"/>
          </p:nvPr>
        </p:nvSpPr>
        <p:spPr bwMode="gray">
          <a:xfrm>
            <a:off x="550436" y="3934124"/>
            <a:ext cx="2448000" cy="2016000"/>
          </a:xfrm>
        </p:spPr>
        <p:txBody>
          <a:bodyPr/>
          <a:lstStyle>
            <a:lvl1pPr>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Inhaltsplatzhalter 2"/>
          <p:cNvSpPr>
            <a:spLocks noGrp="1"/>
          </p:cNvSpPr>
          <p:nvPr>
            <p:ph sz="quarter" idx="23" hasCustomPrompt="1"/>
          </p:nvPr>
        </p:nvSpPr>
        <p:spPr bwMode="gray">
          <a:xfrm>
            <a:off x="3430836" y="3934124"/>
            <a:ext cx="2448000" cy="2016000"/>
          </a:xfrm>
        </p:spPr>
        <p:txBody>
          <a:bodyPr/>
          <a:lstStyle>
            <a:lvl1pPr>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Inhaltsplatzhalter 2"/>
          <p:cNvSpPr>
            <a:spLocks noGrp="1"/>
          </p:cNvSpPr>
          <p:nvPr>
            <p:ph sz="quarter" idx="24" hasCustomPrompt="1"/>
          </p:nvPr>
        </p:nvSpPr>
        <p:spPr bwMode="gray">
          <a:xfrm>
            <a:off x="9191636" y="1701554"/>
            <a:ext cx="2448000" cy="2016000"/>
          </a:xfrm>
        </p:spPr>
        <p:txBody>
          <a:bodyPr/>
          <a:lstStyle>
            <a:lvl1pPr>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Inhaltsplatzhalter 2"/>
          <p:cNvSpPr>
            <a:spLocks noGrp="1"/>
          </p:cNvSpPr>
          <p:nvPr>
            <p:ph sz="quarter" idx="25" hasCustomPrompt="1"/>
          </p:nvPr>
        </p:nvSpPr>
        <p:spPr bwMode="gray">
          <a:xfrm>
            <a:off x="9191636" y="3934124"/>
            <a:ext cx="2448000" cy="2016000"/>
          </a:xfrm>
        </p:spPr>
        <p:txBody>
          <a:bodyPr/>
          <a:lstStyle>
            <a:lvl1pPr>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Inhaltsplatzhalter 2"/>
          <p:cNvSpPr>
            <a:spLocks noGrp="1"/>
          </p:cNvSpPr>
          <p:nvPr>
            <p:ph sz="quarter" idx="26" hasCustomPrompt="1"/>
          </p:nvPr>
        </p:nvSpPr>
        <p:spPr bwMode="gray">
          <a:xfrm>
            <a:off x="6311236" y="1701554"/>
            <a:ext cx="2448000" cy="2016000"/>
          </a:xfrm>
        </p:spPr>
        <p:txBody>
          <a:bodyPr/>
          <a:lstStyle>
            <a:lvl1pPr>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Inhaltsplatzhalter 2"/>
          <p:cNvSpPr>
            <a:spLocks noGrp="1"/>
          </p:cNvSpPr>
          <p:nvPr>
            <p:ph sz="quarter" idx="27" hasCustomPrompt="1"/>
          </p:nvPr>
        </p:nvSpPr>
        <p:spPr bwMode="gray">
          <a:xfrm>
            <a:off x="6311236" y="3934124"/>
            <a:ext cx="2448000" cy="2016000"/>
          </a:xfrm>
        </p:spPr>
        <p:txBody>
          <a:bodyPr/>
          <a:lstStyle>
            <a:lvl1pPr>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platzhalter 6"/>
          <p:cNvSpPr>
            <a:spLocks noGrp="1"/>
          </p:cNvSpPr>
          <p:nvPr>
            <p:ph type="body" sz="quarter" idx="13" hasCustomPrompt="1"/>
          </p:nvPr>
        </p:nvSpPr>
        <p:spPr bwMode="gray">
          <a:xfrm>
            <a:off x="550863" y="982286"/>
            <a:ext cx="11088687" cy="503238"/>
          </a:xfrm>
        </p:spPr>
        <p:txBody>
          <a:bodyPr/>
          <a:lstStyle>
            <a:lvl1pPr marL="0" indent="0">
              <a:spcAft>
                <a:spcPts val="0"/>
              </a:spcAft>
              <a:buNone/>
              <a:defRPr sz="1800" cap="none" baseline="0">
                <a:solidFill>
                  <a:schemeClr val="accent1"/>
                </a:solidFill>
              </a:defRPr>
            </a:lvl1pPr>
            <a:lvl2pPr marL="0" indent="0">
              <a:spcAft>
                <a:spcPts val="0"/>
              </a:spcAft>
              <a:buNone/>
              <a:defRPr sz="1800">
                <a:solidFill>
                  <a:schemeClr val="accent1"/>
                </a:solidFill>
              </a:defRPr>
            </a:lvl2pPr>
            <a:lvl3pPr marL="0" indent="0">
              <a:spcAft>
                <a:spcPts val="0"/>
              </a:spcAft>
              <a:buNone/>
              <a:defRPr sz="1800">
                <a:solidFill>
                  <a:schemeClr val="accent1"/>
                </a:solidFill>
              </a:defRPr>
            </a:lvl3pPr>
            <a:lvl4pPr marL="0" indent="0">
              <a:spcAft>
                <a:spcPts val="0"/>
              </a:spcAft>
              <a:buNone/>
              <a:defRPr sz="1800">
                <a:solidFill>
                  <a:schemeClr val="accent1"/>
                </a:solidFill>
              </a:defRPr>
            </a:lvl4pPr>
            <a:lvl5pPr marL="0" indent="0">
              <a:spcAft>
                <a:spcPts val="0"/>
              </a:spcAft>
              <a:buNone/>
              <a:defRPr sz="1800">
                <a:solidFill>
                  <a:schemeClr val="accent1"/>
                </a:solidFill>
              </a:defRPr>
            </a:lvl5pPr>
            <a:lvl6pPr marL="0" indent="0">
              <a:spcAft>
                <a:spcPts val="0"/>
              </a:spcAft>
              <a:buNone/>
              <a:defRPr sz="1800">
                <a:solidFill>
                  <a:schemeClr val="accent1"/>
                </a:solidFill>
              </a:defRPr>
            </a:lvl6pPr>
            <a:lvl7pPr marL="0" indent="0">
              <a:buNone/>
              <a:defRPr sz="1800">
                <a:solidFill>
                  <a:schemeClr val="accent1"/>
                </a:solidFill>
              </a:defRPr>
            </a:lvl7pPr>
            <a:lvl8pPr marL="0" indent="0">
              <a:buNone/>
              <a:defRPr sz="1800">
                <a:solidFill>
                  <a:schemeClr val="accent1"/>
                </a:solidFill>
              </a:defRPr>
            </a:lvl8pPr>
            <a:lvl9pPr marL="0" indent="0">
              <a:buNone/>
              <a:defRPr sz="1800">
                <a:solidFill>
                  <a:schemeClr val="accent1"/>
                </a:solidFill>
              </a:defRPr>
            </a:lvl9pPr>
          </a:lstStyle>
          <a:p>
            <a:pPr lvl="0"/>
            <a:r>
              <a:rPr lang="en-US" dirty="0"/>
              <a:t>Subheadline</a:t>
            </a:r>
          </a:p>
        </p:txBody>
      </p:sp>
      <p:sp>
        <p:nvSpPr>
          <p:cNvPr id="18" name="Rechteck 17" hidden="1">
            <a:extLst>
              <a:ext uri="{FF2B5EF4-FFF2-40B4-BE49-F238E27FC236}">
                <a16:creationId xmlns:a16="http://schemas.microsoft.com/office/drawing/2014/main" id="{F8D88161-80BF-4961-A956-8273E586FBDC}"/>
              </a:ext>
            </a:extLst>
          </p:cNvPr>
          <p:cNvSpPr/>
          <p:nvPr userDrawn="1">
            <p:custDataLst>
              <p:tags r:id="rId1"/>
            </p:custDataLst>
          </p:nvPr>
        </p:nvSpPr>
        <p:spPr>
          <a:xfrm>
            <a:off x="9191636" y="5998861"/>
            <a:ext cx="2998777" cy="860727"/>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
        <p:nvSpPr>
          <p:cNvPr id="2" name="Titel 1">
            <a:extLst>
              <a:ext uri="{FF2B5EF4-FFF2-40B4-BE49-F238E27FC236}">
                <a16:creationId xmlns:a16="http://schemas.microsoft.com/office/drawing/2014/main" id="{64DCBCCE-C31E-4B50-8CB7-71B864389396}"/>
              </a:ext>
            </a:extLst>
          </p:cNvPr>
          <p:cNvSpPr>
            <a:spLocks noGrp="1"/>
          </p:cNvSpPr>
          <p:nvPr>
            <p:ph type="title" hasCustomPrompt="1"/>
          </p:nvPr>
        </p:nvSpPr>
        <p:spPr/>
        <p:txBody>
          <a:bodyPr/>
          <a:lstStyle/>
          <a:p>
            <a:r>
              <a:rPr lang="en-US" dirty="0"/>
              <a:t>Click to edit Master title style</a:t>
            </a:r>
          </a:p>
        </p:txBody>
      </p:sp>
      <p:sp>
        <p:nvSpPr>
          <p:cNvPr id="19" name="Inhaltsplatzhalter 2">
            <a:extLst>
              <a:ext uri="{FF2B5EF4-FFF2-40B4-BE49-F238E27FC236}">
                <a16:creationId xmlns:a16="http://schemas.microsoft.com/office/drawing/2014/main" id="{77339970-B26A-4975-A0DA-2A13A8847CB4}"/>
              </a:ext>
            </a:extLst>
          </p:cNvPr>
          <p:cNvSpPr>
            <a:spLocks noGrp="1"/>
          </p:cNvSpPr>
          <p:nvPr>
            <p:ph sz="quarter" idx="28" hasCustomPrompt="1"/>
          </p:nvPr>
        </p:nvSpPr>
        <p:spPr bwMode="gray">
          <a:xfrm>
            <a:off x="3430836" y="1701554"/>
            <a:ext cx="2448000" cy="2016000"/>
          </a:xfrm>
        </p:spPr>
        <p:txBody>
          <a:bodyPr/>
          <a:lstStyle>
            <a:lvl1pPr>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Inhaltsplatzhalter 2">
            <a:extLst>
              <a:ext uri="{FF2B5EF4-FFF2-40B4-BE49-F238E27FC236}">
                <a16:creationId xmlns:a16="http://schemas.microsoft.com/office/drawing/2014/main" id="{DACF7C66-3DEB-4F95-98CF-0D1BF5558712}"/>
              </a:ext>
            </a:extLst>
          </p:cNvPr>
          <p:cNvSpPr>
            <a:spLocks noGrp="1"/>
          </p:cNvSpPr>
          <p:nvPr>
            <p:ph sz="quarter" idx="29" hasCustomPrompt="1"/>
          </p:nvPr>
        </p:nvSpPr>
        <p:spPr bwMode="gray">
          <a:xfrm>
            <a:off x="550436" y="1701554"/>
            <a:ext cx="2448000" cy="2016000"/>
          </a:xfrm>
        </p:spPr>
        <p:txBody>
          <a:bodyPr/>
          <a:lstStyle>
            <a:lvl1pPr>
              <a:defRPr sz="1400"/>
            </a:lvl1pPr>
            <a:lvl2pPr>
              <a:defRPr sz="1400"/>
            </a:lvl2pPr>
            <a:lvl3pPr>
              <a:defRPr sz="1400"/>
            </a:lvl3pPr>
            <a:lvl4pPr>
              <a:defRPr sz="1400"/>
            </a:lvl4pPr>
            <a:lvl5pPr>
              <a:defRPr sz="1400"/>
            </a:lvl5pPr>
            <a:lvl6pPr>
              <a:defRPr sz="1400"/>
            </a:lvl6pPr>
            <a:lvl7pPr>
              <a:defRPr sz="1400"/>
            </a:lvl7pPr>
            <a:lvl8pPr>
              <a:defRPr sz="1400"/>
            </a:lvl8pPr>
            <a:lvl9pPr marL="540000" indent="-180000">
              <a:buFont typeface="Symbol" panose="05050102010706020507" pitchFamily="18" charset="2"/>
              <a:buChar cha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95669549"/>
      </p:ext>
    </p:extLst>
  </p:cSld>
  <p:clrMapOvr>
    <a:masterClrMapping/>
  </p:clrMapOvr>
  <p:extLst>
    <p:ext uri="{DCECCB84-F9BA-43D5-87BE-67443E8EF086}">
      <p15:sldGuideLst xmlns:p15="http://schemas.microsoft.com/office/powerpoint/2012/main">
        <p15:guide id="1" orient="horz" pos="2343" userDrawn="1">
          <p15:clr>
            <a:srgbClr val="FBAE40"/>
          </p15:clr>
        </p15:guide>
        <p15:guide id="2" orient="horz" pos="2478" userDrawn="1">
          <p15:clr>
            <a:srgbClr val="FBAE40"/>
          </p15:clr>
        </p15:guide>
        <p15:guide id="3" pos="3975" userDrawn="1">
          <p15:clr>
            <a:srgbClr val="FBAE40"/>
          </p15:clr>
        </p15:guide>
        <p15:guide id="4" pos="3704" userDrawn="1">
          <p15:clr>
            <a:srgbClr val="FBAE40"/>
          </p15:clr>
        </p15:guide>
        <p15:guide id="5" pos="2160" userDrawn="1">
          <p15:clr>
            <a:srgbClr val="FBAE40"/>
          </p15:clr>
        </p15:guide>
        <p15:guide id="6" pos="1890" userDrawn="1">
          <p15:clr>
            <a:srgbClr val="FBAE40"/>
          </p15:clr>
        </p15:guide>
        <p15:guide id="7" pos="5518" userDrawn="1">
          <p15:clr>
            <a:srgbClr val="FBAE40"/>
          </p15:clr>
        </p15:guide>
        <p15:guide id="8" pos="579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8 content | small">
    <p:spTree>
      <p:nvGrpSpPr>
        <p:cNvPr id="1" name=""/>
        <p:cNvGrpSpPr/>
        <p:nvPr/>
      </p:nvGrpSpPr>
      <p:grpSpPr>
        <a:xfrm>
          <a:off x="0" y="0"/>
          <a:ext cx="0" cy="0"/>
          <a:chOff x="0" y="0"/>
          <a:chExt cx="0" cy="0"/>
        </a:xfrm>
      </p:grpSpPr>
      <p:sp>
        <p:nvSpPr>
          <p:cNvPr id="7" name="Datumsplatzhalter 6"/>
          <p:cNvSpPr>
            <a:spLocks noGrp="1"/>
          </p:cNvSpPr>
          <p:nvPr>
            <p:ph type="dt" sz="half" idx="10"/>
          </p:nvPr>
        </p:nvSpPr>
        <p:spPr bwMode="gray"/>
        <p:txBody>
          <a:bodyPr/>
          <a:lstStyle/>
          <a:p>
            <a:fld id="{31A0EF98-796A-4576-A5F0-74C56C2D2DED}" type="datetime1">
              <a:rPr lang="en-US" smtClean="0"/>
              <a:t>1/6/2022</a:t>
            </a:fld>
            <a:endParaRPr lang="en-US" dirty="0"/>
          </a:p>
        </p:txBody>
      </p:sp>
      <p:sp>
        <p:nvSpPr>
          <p:cNvPr id="8" name="Fußzeilenplatzhalter 7"/>
          <p:cNvSpPr>
            <a:spLocks noGrp="1"/>
          </p:cNvSpPr>
          <p:nvPr>
            <p:ph type="ftr" sz="quarter" idx="11"/>
          </p:nvPr>
        </p:nvSpPr>
        <p:spPr bwMode="gray"/>
        <p:txBody>
          <a:bodyPr/>
          <a:lstStyle/>
          <a:p>
            <a:r>
              <a:rPr lang="en-US" dirty="0"/>
              <a:t>Please insert footnote</a:t>
            </a:r>
          </a:p>
        </p:txBody>
      </p:sp>
      <p:sp>
        <p:nvSpPr>
          <p:cNvPr id="9" name="Foliennummernplatzhalter 8"/>
          <p:cNvSpPr>
            <a:spLocks noGrp="1"/>
          </p:cNvSpPr>
          <p:nvPr>
            <p:ph type="sldNum" sz="quarter" idx="12"/>
          </p:nvPr>
        </p:nvSpPr>
        <p:spPr bwMode="gray"/>
        <p:txBody>
          <a:bodyPr/>
          <a:lstStyle/>
          <a:p>
            <a:fld id="{4915BD61-E5D5-4E4F-ADA0-6F3448AB9FA6}" type="slidenum">
              <a:rPr lang="en-US" smtClean="0"/>
              <a:pPr/>
              <a:t>‹#›</a:t>
            </a:fld>
            <a:endParaRPr lang="en-US" dirty="0"/>
          </a:p>
        </p:txBody>
      </p:sp>
      <p:sp>
        <p:nvSpPr>
          <p:cNvPr id="11" name="Inhaltsplatzhalter 2"/>
          <p:cNvSpPr>
            <a:spLocks noGrp="1"/>
          </p:cNvSpPr>
          <p:nvPr>
            <p:ph sz="quarter" idx="22" hasCustomPrompt="1"/>
          </p:nvPr>
        </p:nvSpPr>
        <p:spPr bwMode="gray">
          <a:xfrm>
            <a:off x="3430836" y="1701554"/>
            <a:ext cx="2448000" cy="2016000"/>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Inhaltsplatzhalter 2"/>
          <p:cNvSpPr>
            <a:spLocks noGrp="1"/>
          </p:cNvSpPr>
          <p:nvPr>
            <p:ph sz="quarter" idx="23" hasCustomPrompt="1"/>
          </p:nvPr>
        </p:nvSpPr>
        <p:spPr bwMode="gray">
          <a:xfrm>
            <a:off x="3430836" y="3934124"/>
            <a:ext cx="2448000" cy="2016000"/>
          </a:xfrm>
        </p:spPr>
        <p:txBody>
          <a:bodyPr/>
          <a:lstStyle>
            <a:lvl1pPr>
              <a:defRPr sz="1200"/>
            </a:lvl1pPr>
            <a:lvl2pPr>
              <a:defRPr sz="1200"/>
            </a:lvl2pPr>
            <a:lvl3pPr>
              <a:defRPr sz="1200"/>
            </a:lvl3pPr>
            <a:lvl4pPr>
              <a:defRPr sz="1200"/>
            </a:lvl4pPr>
            <a:lvl5pPr>
              <a:defRPr sz="1200"/>
            </a:lvl5pPr>
            <a:lvl6pPr marL="359750" indent="0">
              <a:buNone/>
              <a:defRPr sz="1200"/>
            </a:lvl6pPr>
            <a:lvl7pPr marL="359750" indent="0">
              <a:buNone/>
              <a:defRPr sz="1200"/>
            </a:lvl7pPr>
            <a:lvl8pPr marL="359750" indent="0">
              <a:buNone/>
              <a:defRPr sz="1200"/>
            </a:lvl8pPr>
            <a:lvl9pPr marL="359750" indent="0">
              <a:buNone/>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Inhaltsplatzhalter 2"/>
          <p:cNvSpPr>
            <a:spLocks noGrp="1"/>
          </p:cNvSpPr>
          <p:nvPr>
            <p:ph sz="quarter" idx="24" hasCustomPrompt="1"/>
          </p:nvPr>
        </p:nvSpPr>
        <p:spPr bwMode="gray">
          <a:xfrm>
            <a:off x="9191636" y="1701554"/>
            <a:ext cx="2448000" cy="2016000"/>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Inhaltsplatzhalter 2"/>
          <p:cNvSpPr>
            <a:spLocks noGrp="1"/>
          </p:cNvSpPr>
          <p:nvPr>
            <p:ph sz="quarter" idx="25" hasCustomPrompt="1"/>
          </p:nvPr>
        </p:nvSpPr>
        <p:spPr bwMode="gray">
          <a:xfrm>
            <a:off x="9191636" y="3934124"/>
            <a:ext cx="2448000" cy="2016000"/>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Inhaltsplatzhalter 2"/>
          <p:cNvSpPr>
            <a:spLocks noGrp="1"/>
          </p:cNvSpPr>
          <p:nvPr>
            <p:ph sz="quarter" idx="26" hasCustomPrompt="1"/>
          </p:nvPr>
        </p:nvSpPr>
        <p:spPr bwMode="gray">
          <a:xfrm>
            <a:off x="6311236" y="1701554"/>
            <a:ext cx="2448000" cy="2016000"/>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Inhaltsplatzhalter 2"/>
          <p:cNvSpPr>
            <a:spLocks noGrp="1"/>
          </p:cNvSpPr>
          <p:nvPr>
            <p:ph sz="quarter" idx="27" hasCustomPrompt="1"/>
          </p:nvPr>
        </p:nvSpPr>
        <p:spPr bwMode="gray">
          <a:xfrm>
            <a:off x="6311236" y="3934124"/>
            <a:ext cx="2448000" cy="2016000"/>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platzhalter 6"/>
          <p:cNvSpPr>
            <a:spLocks noGrp="1"/>
          </p:cNvSpPr>
          <p:nvPr>
            <p:ph type="body" sz="quarter" idx="13" hasCustomPrompt="1"/>
          </p:nvPr>
        </p:nvSpPr>
        <p:spPr bwMode="gray">
          <a:xfrm>
            <a:off x="550863" y="982286"/>
            <a:ext cx="11088687" cy="503238"/>
          </a:xfrm>
        </p:spPr>
        <p:txBody>
          <a:bodyPr/>
          <a:lstStyle>
            <a:lvl1pPr marL="0" indent="0">
              <a:spcAft>
                <a:spcPts val="0"/>
              </a:spcAft>
              <a:buNone/>
              <a:defRPr sz="1800" cap="none" baseline="0">
                <a:solidFill>
                  <a:schemeClr val="accent1"/>
                </a:solidFill>
              </a:defRPr>
            </a:lvl1pPr>
            <a:lvl2pPr marL="0" indent="0">
              <a:spcAft>
                <a:spcPts val="0"/>
              </a:spcAft>
              <a:buNone/>
              <a:defRPr sz="1800">
                <a:solidFill>
                  <a:schemeClr val="accent1"/>
                </a:solidFill>
              </a:defRPr>
            </a:lvl2pPr>
            <a:lvl3pPr marL="0" indent="0">
              <a:spcAft>
                <a:spcPts val="0"/>
              </a:spcAft>
              <a:buNone/>
              <a:defRPr sz="1800">
                <a:solidFill>
                  <a:schemeClr val="accent1"/>
                </a:solidFill>
              </a:defRPr>
            </a:lvl3pPr>
            <a:lvl4pPr marL="0" indent="0">
              <a:spcAft>
                <a:spcPts val="0"/>
              </a:spcAft>
              <a:buNone/>
              <a:defRPr sz="1800">
                <a:solidFill>
                  <a:schemeClr val="accent1"/>
                </a:solidFill>
              </a:defRPr>
            </a:lvl4pPr>
            <a:lvl5pPr marL="0" indent="0">
              <a:spcAft>
                <a:spcPts val="0"/>
              </a:spcAft>
              <a:buNone/>
              <a:defRPr sz="1800">
                <a:solidFill>
                  <a:schemeClr val="accent1"/>
                </a:solidFill>
              </a:defRPr>
            </a:lvl5pPr>
            <a:lvl6pPr marL="0" indent="0">
              <a:spcAft>
                <a:spcPts val="0"/>
              </a:spcAft>
              <a:buNone/>
              <a:defRPr sz="1800">
                <a:solidFill>
                  <a:schemeClr val="accent1"/>
                </a:solidFill>
              </a:defRPr>
            </a:lvl6pPr>
            <a:lvl7pPr marL="0" indent="0">
              <a:buNone/>
              <a:defRPr sz="1800">
                <a:solidFill>
                  <a:schemeClr val="accent1"/>
                </a:solidFill>
              </a:defRPr>
            </a:lvl7pPr>
            <a:lvl8pPr marL="0" indent="0">
              <a:buNone/>
              <a:defRPr sz="1800">
                <a:solidFill>
                  <a:schemeClr val="accent1"/>
                </a:solidFill>
              </a:defRPr>
            </a:lvl8pPr>
            <a:lvl9pPr marL="0" indent="0">
              <a:buNone/>
              <a:defRPr sz="1800">
                <a:solidFill>
                  <a:schemeClr val="accent1"/>
                </a:solidFill>
              </a:defRPr>
            </a:lvl9pPr>
          </a:lstStyle>
          <a:p>
            <a:pPr lvl="0"/>
            <a:r>
              <a:rPr lang="en-US" dirty="0"/>
              <a:t>Subheadline</a:t>
            </a:r>
          </a:p>
        </p:txBody>
      </p:sp>
      <p:sp>
        <p:nvSpPr>
          <p:cNvPr id="18" name="Rechteck 17" hidden="1">
            <a:extLst>
              <a:ext uri="{FF2B5EF4-FFF2-40B4-BE49-F238E27FC236}">
                <a16:creationId xmlns:a16="http://schemas.microsoft.com/office/drawing/2014/main" id="{F8D88161-80BF-4961-A956-8273E586FBDC}"/>
              </a:ext>
            </a:extLst>
          </p:cNvPr>
          <p:cNvSpPr/>
          <p:nvPr userDrawn="1">
            <p:custDataLst>
              <p:tags r:id="rId1"/>
            </p:custDataLst>
          </p:nvPr>
        </p:nvSpPr>
        <p:spPr>
          <a:xfrm>
            <a:off x="9191636" y="5998861"/>
            <a:ext cx="2998777" cy="860727"/>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
        <p:nvSpPr>
          <p:cNvPr id="2" name="Titel 1">
            <a:extLst>
              <a:ext uri="{FF2B5EF4-FFF2-40B4-BE49-F238E27FC236}">
                <a16:creationId xmlns:a16="http://schemas.microsoft.com/office/drawing/2014/main" id="{64DCBCCE-C31E-4B50-8CB7-71B864389396}"/>
              </a:ext>
            </a:extLst>
          </p:cNvPr>
          <p:cNvSpPr>
            <a:spLocks noGrp="1"/>
          </p:cNvSpPr>
          <p:nvPr>
            <p:ph type="title" hasCustomPrompt="1"/>
          </p:nvPr>
        </p:nvSpPr>
        <p:spPr/>
        <p:txBody>
          <a:bodyPr/>
          <a:lstStyle/>
          <a:p>
            <a:r>
              <a:rPr lang="en-US" dirty="0"/>
              <a:t>Click to edit Master title style</a:t>
            </a:r>
          </a:p>
        </p:txBody>
      </p:sp>
      <p:sp>
        <p:nvSpPr>
          <p:cNvPr id="19" name="Inhaltsplatzhalter 2">
            <a:extLst>
              <a:ext uri="{FF2B5EF4-FFF2-40B4-BE49-F238E27FC236}">
                <a16:creationId xmlns:a16="http://schemas.microsoft.com/office/drawing/2014/main" id="{40F8188A-762A-470A-81EE-35DBADCDED98}"/>
              </a:ext>
            </a:extLst>
          </p:cNvPr>
          <p:cNvSpPr>
            <a:spLocks noGrp="1"/>
          </p:cNvSpPr>
          <p:nvPr>
            <p:ph sz="quarter" idx="28" hasCustomPrompt="1"/>
          </p:nvPr>
        </p:nvSpPr>
        <p:spPr bwMode="gray">
          <a:xfrm>
            <a:off x="550436" y="1701554"/>
            <a:ext cx="2448000" cy="2016000"/>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Inhaltsplatzhalter 2">
            <a:extLst>
              <a:ext uri="{FF2B5EF4-FFF2-40B4-BE49-F238E27FC236}">
                <a16:creationId xmlns:a16="http://schemas.microsoft.com/office/drawing/2014/main" id="{82ADD605-1517-4762-AD44-095E3E9B23B7}"/>
              </a:ext>
            </a:extLst>
          </p:cNvPr>
          <p:cNvSpPr>
            <a:spLocks noGrp="1"/>
          </p:cNvSpPr>
          <p:nvPr>
            <p:ph sz="quarter" idx="29" hasCustomPrompt="1"/>
          </p:nvPr>
        </p:nvSpPr>
        <p:spPr bwMode="gray">
          <a:xfrm>
            <a:off x="550436" y="3934124"/>
            <a:ext cx="2448000" cy="2016000"/>
          </a:xfrm>
        </p:spPr>
        <p:txBody>
          <a:bodyPr/>
          <a:lstStyle>
            <a:lvl1pPr>
              <a:defRPr sz="1200"/>
            </a:lvl1pPr>
            <a:lvl2pPr>
              <a:defRPr sz="1200"/>
            </a:lvl2pPr>
            <a:lvl3pPr>
              <a:defRPr sz="1200"/>
            </a:lvl3pPr>
            <a:lvl4pPr>
              <a:defRPr sz="1200"/>
            </a:lvl4pPr>
            <a:lvl5pPr>
              <a:defRPr sz="1200"/>
            </a:lvl5pPr>
            <a:lvl6pPr marL="359750" indent="0">
              <a:buNone/>
              <a:defRPr sz="1200"/>
            </a:lvl6pPr>
            <a:lvl7pPr marL="359750" indent="0">
              <a:buNone/>
              <a:defRPr sz="1200"/>
            </a:lvl7pPr>
            <a:lvl8pPr marL="359750" indent="0">
              <a:buNone/>
              <a:defRPr sz="1200"/>
            </a:lvl8pPr>
            <a:lvl9pPr marL="359750" indent="0">
              <a:buNone/>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6571520"/>
      </p:ext>
    </p:extLst>
  </p:cSld>
  <p:clrMapOvr>
    <a:masterClrMapping/>
  </p:clrMapOvr>
  <p:extLst>
    <p:ext uri="{DCECCB84-F9BA-43D5-87BE-67443E8EF086}">
      <p15:sldGuideLst xmlns:p15="http://schemas.microsoft.com/office/powerpoint/2012/main">
        <p15:guide id="1" orient="horz" pos="2343">
          <p15:clr>
            <a:srgbClr val="FBAE40"/>
          </p15:clr>
        </p15:guide>
        <p15:guide id="2" orient="horz" pos="2478">
          <p15:clr>
            <a:srgbClr val="FBAE40"/>
          </p15:clr>
        </p15:guide>
        <p15:guide id="3" pos="3975">
          <p15:clr>
            <a:srgbClr val="FBAE40"/>
          </p15:clr>
        </p15:guide>
        <p15:guide id="4" pos="3704">
          <p15:clr>
            <a:srgbClr val="FBAE40"/>
          </p15:clr>
        </p15:guide>
        <p15:guide id="5" pos="2160">
          <p15:clr>
            <a:srgbClr val="FBAE40"/>
          </p15:clr>
        </p15:guide>
        <p15:guide id="6" pos="1890">
          <p15:clr>
            <a:srgbClr val="FBAE40"/>
          </p15:clr>
        </p15:guide>
        <p15:guide id="7" pos="5518">
          <p15:clr>
            <a:srgbClr val="FBAE40"/>
          </p15:clr>
        </p15:guide>
        <p15:guide id="8" pos="579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with picture (1)">
    <p:bg>
      <p:bgPr>
        <a:solidFill>
          <a:schemeClr val="bg1"/>
        </a:solidFill>
        <a:effectLst/>
      </p:bgPr>
    </p:bg>
    <p:spTree>
      <p:nvGrpSpPr>
        <p:cNvPr id="1" name=""/>
        <p:cNvGrpSpPr/>
        <p:nvPr/>
      </p:nvGrpSpPr>
      <p:grpSpPr>
        <a:xfrm>
          <a:off x="0" y="0"/>
          <a:ext cx="0" cy="0"/>
          <a:chOff x="0" y="0"/>
          <a:chExt cx="0" cy="0"/>
        </a:xfrm>
      </p:grpSpPr>
      <p:sp>
        <p:nvSpPr>
          <p:cNvPr id="11" name="Rechteck 10" hidden="1">
            <a:extLst>
              <a:ext uri="{FF2B5EF4-FFF2-40B4-BE49-F238E27FC236}">
                <a16:creationId xmlns:a16="http://schemas.microsoft.com/office/drawing/2014/main" id="{09C9B37A-7A7B-4875-8073-9D07431EE846}"/>
              </a:ext>
            </a:extLst>
          </p:cNvPr>
          <p:cNvSpPr/>
          <p:nvPr userDrawn="1">
            <p:custDataLst>
              <p:tags r:id="rId1"/>
            </p:custDataLst>
          </p:nvPr>
        </p:nvSpPr>
        <p:spPr>
          <a:xfrm>
            <a:off x="9191636" y="5972174"/>
            <a:ext cx="2998777" cy="887413"/>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
        <p:nvSpPr>
          <p:cNvPr id="12" name="Bildplatzhalter 11">
            <a:extLst>
              <a:ext uri="{FF2B5EF4-FFF2-40B4-BE49-F238E27FC236}">
                <a16:creationId xmlns:a16="http://schemas.microsoft.com/office/drawing/2014/main" id="{C2451CE1-8153-44B1-98A1-11DC116FE7B5}"/>
              </a:ext>
            </a:extLst>
          </p:cNvPr>
          <p:cNvSpPr>
            <a:spLocks noGrp="1"/>
          </p:cNvSpPr>
          <p:nvPr>
            <p:ph type="pic" sz="quarter" idx="16" hasCustomPrompt="1"/>
          </p:nvPr>
        </p:nvSpPr>
        <p:spPr bwMode="gray">
          <a:xfrm>
            <a:off x="0" y="0"/>
            <a:ext cx="12190413" cy="5662104"/>
          </a:xfrm>
          <a:custGeom>
            <a:avLst/>
            <a:gdLst>
              <a:gd name="connsiteX0" fmla="*/ 0 w 12190413"/>
              <a:gd name="connsiteY0" fmla="*/ 0 h 5662104"/>
              <a:gd name="connsiteX1" fmla="*/ 12190413 w 12190413"/>
              <a:gd name="connsiteY1" fmla="*/ 0 h 5662104"/>
              <a:gd name="connsiteX2" fmla="*/ 12190412 w 12190413"/>
              <a:gd name="connsiteY2" fmla="*/ 5369071 h 5662104"/>
              <a:gd name="connsiteX3" fmla="*/ 12190412 w 12190413"/>
              <a:gd name="connsiteY3" fmla="*/ 5381978 h 5662104"/>
              <a:gd name="connsiteX4" fmla="*/ 12188206 w 12190413"/>
              <a:gd name="connsiteY4" fmla="*/ 5381464 h 5662104"/>
              <a:gd name="connsiteX5" fmla="*/ 12188206 w 12190413"/>
              <a:gd name="connsiteY5" fmla="*/ 5374839 h 5662104"/>
              <a:gd name="connsiteX6" fmla="*/ 12032390 w 12190413"/>
              <a:gd name="connsiteY6" fmla="*/ 5345161 h 5662104"/>
              <a:gd name="connsiteX7" fmla="*/ 11853287 w 12190413"/>
              <a:gd name="connsiteY7" fmla="*/ 5303433 h 5662104"/>
              <a:gd name="connsiteX8" fmla="*/ 9474399 w 12190413"/>
              <a:gd name="connsiteY8" fmla="*/ 5070435 h 5662104"/>
              <a:gd name="connsiteX9" fmla="*/ 9363219 w 12190413"/>
              <a:gd name="connsiteY9" fmla="*/ 5071476 h 5662104"/>
              <a:gd name="connsiteX10" fmla="*/ 9336724 w 12190413"/>
              <a:gd name="connsiteY10" fmla="*/ 5071008 h 5662104"/>
              <a:gd name="connsiteX11" fmla="*/ 9141154 w 12190413"/>
              <a:gd name="connsiteY11" fmla="*/ 5071008 h 5662104"/>
              <a:gd name="connsiteX12" fmla="*/ 8943837 w 12190413"/>
              <a:gd name="connsiteY12" fmla="*/ 5071007 h 5662104"/>
              <a:gd name="connsiteX13" fmla="*/ 8746521 w 12190413"/>
              <a:gd name="connsiteY13" fmla="*/ 5074500 h 5662104"/>
              <a:gd name="connsiteX14" fmla="*/ 8552697 w 12190413"/>
              <a:gd name="connsiteY14" fmla="*/ 5079739 h 5662104"/>
              <a:gd name="connsiteX15" fmla="*/ 8357128 w 12190413"/>
              <a:gd name="connsiteY15" fmla="*/ 5090215 h 5662104"/>
              <a:gd name="connsiteX16" fmla="*/ 8163303 w 12190413"/>
              <a:gd name="connsiteY16" fmla="*/ 5102438 h 5662104"/>
              <a:gd name="connsiteX17" fmla="*/ 7972972 w 12190413"/>
              <a:gd name="connsiteY17" fmla="*/ 5114662 h 5662104"/>
              <a:gd name="connsiteX18" fmla="*/ 7779149 w 12190413"/>
              <a:gd name="connsiteY18" fmla="*/ 5130376 h 5662104"/>
              <a:gd name="connsiteX19" fmla="*/ 7587072 w 12190413"/>
              <a:gd name="connsiteY19" fmla="*/ 5149584 h 5662104"/>
              <a:gd name="connsiteX20" fmla="*/ 7396738 w 12190413"/>
              <a:gd name="connsiteY20" fmla="*/ 5172284 h 5662104"/>
              <a:gd name="connsiteX21" fmla="*/ 7209903 w 12190413"/>
              <a:gd name="connsiteY21" fmla="*/ 5194984 h 5662104"/>
              <a:gd name="connsiteX22" fmla="*/ 7019571 w 12190413"/>
              <a:gd name="connsiteY22" fmla="*/ 5219431 h 5662104"/>
              <a:gd name="connsiteX23" fmla="*/ 6853019 w 12190413"/>
              <a:gd name="connsiteY23" fmla="*/ 5245892 h 5662104"/>
              <a:gd name="connsiteX24" fmla="*/ 6718666 w 12190413"/>
              <a:gd name="connsiteY24" fmla="*/ 5263138 h 5662104"/>
              <a:gd name="connsiteX25" fmla="*/ 6545441 w 12190413"/>
              <a:gd name="connsiteY25" fmla="*/ 5292335 h 5662104"/>
              <a:gd name="connsiteX26" fmla="*/ 6460798 w 12190413"/>
              <a:gd name="connsiteY26" fmla="*/ 5304993 h 5662104"/>
              <a:gd name="connsiteX27" fmla="*/ 6387367 w 12190413"/>
              <a:gd name="connsiteY27" fmla="*/ 5318980 h 5662104"/>
              <a:gd name="connsiteX28" fmla="*/ 6041160 w 12190413"/>
              <a:gd name="connsiteY28" fmla="*/ 5377334 h 5662104"/>
              <a:gd name="connsiteX29" fmla="*/ 5887321 w 12190413"/>
              <a:gd name="connsiteY29" fmla="*/ 5409645 h 5662104"/>
              <a:gd name="connsiteX30" fmla="*/ 5857713 w 12190413"/>
              <a:gd name="connsiteY30" fmla="*/ 5414631 h 5662104"/>
              <a:gd name="connsiteX31" fmla="*/ 1438219 w 12190413"/>
              <a:gd name="connsiteY31" fmla="*/ 5598060 h 5662104"/>
              <a:gd name="connsiteX32" fmla="*/ 1112913 w 12190413"/>
              <a:gd name="connsiteY32" fmla="*/ 5561533 h 5662104"/>
              <a:gd name="connsiteX33" fmla="*/ 1063194 w 12190413"/>
              <a:gd name="connsiteY33" fmla="*/ 5555146 h 5662104"/>
              <a:gd name="connsiteX34" fmla="*/ 750855 w 12190413"/>
              <a:gd name="connsiteY34" fmla="*/ 5510173 h 5662104"/>
              <a:gd name="connsiteX35" fmla="*/ 268553 w 12190413"/>
              <a:gd name="connsiteY35" fmla="*/ 5419676 h 5662104"/>
              <a:gd name="connsiteX36" fmla="*/ 355 w 12190413"/>
              <a:gd name="connsiteY36" fmla="*/ 5353304 h 5662104"/>
              <a:gd name="connsiteX37" fmla="*/ 511 w 12190413"/>
              <a:gd name="connsiteY37" fmla="*/ 5325116 h 5662104"/>
              <a:gd name="connsiteX38" fmla="*/ 159 w 12190413"/>
              <a:gd name="connsiteY38" fmla="*/ 3966 h 566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2190413" h="5662104">
                <a:moveTo>
                  <a:pt x="0" y="0"/>
                </a:moveTo>
                <a:lnTo>
                  <a:pt x="12190413" y="0"/>
                </a:lnTo>
                <a:lnTo>
                  <a:pt x="12190412" y="5369071"/>
                </a:lnTo>
                <a:lnTo>
                  <a:pt x="12190412" y="5381978"/>
                </a:lnTo>
                <a:lnTo>
                  <a:pt x="12188206" y="5381464"/>
                </a:lnTo>
                <a:lnTo>
                  <a:pt x="12188206" y="5374839"/>
                </a:lnTo>
                <a:lnTo>
                  <a:pt x="12032390" y="5345161"/>
                </a:lnTo>
                <a:lnTo>
                  <a:pt x="11853287" y="5303433"/>
                </a:lnTo>
                <a:cubicBezTo>
                  <a:pt x="11151505" y="5161237"/>
                  <a:pt x="10345755" y="5080171"/>
                  <a:pt x="9474399" y="5070435"/>
                </a:cubicBezTo>
                <a:lnTo>
                  <a:pt x="9363219" y="5071476"/>
                </a:lnTo>
                <a:lnTo>
                  <a:pt x="9336724" y="5071008"/>
                </a:lnTo>
                <a:lnTo>
                  <a:pt x="9141154" y="5071008"/>
                </a:lnTo>
                <a:lnTo>
                  <a:pt x="8943837" y="5071007"/>
                </a:lnTo>
                <a:lnTo>
                  <a:pt x="8746521" y="5074500"/>
                </a:lnTo>
                <a:lnTo>
                  <a:pt x="8552697" y="5079739"/>
                </a:lnTo>
                <a:lnTo>
                  <a:pt x="8357128" y="5090215"/>
                </a:lnTo>
                <a:lnTo>
                  <a:pt x="8163303" y="5102438"/>
                </a:lnTo>
                <a:lnTo>
                  <a:pt x="7972972" y="5114662"/>
                </a:lnTo>
                <a:lnTo>
                  <a:pt x="7779149" y="5130376"/>
                </a:lnTo>
                <a:lnTo>
                  <a:pt x="7587072" y="5149584"/>
                </a:lnTo>
                <a:lnTo>
                  <a:pt x="7396738" y="5172284"/>
                </a:lnTo>
                <a:lnTo>
                  <a:pt x="7209903" y="5194984"/>
                </a:lnTo>
                <a:lnTo>
                  <a:pt x="7019571" y="5219431"/>
                </a:lnTo>
                <a:lnTo>
                  <a:pt x="6853019" y="5245892"/>
                </a:lnTo>
                <a:lnTo>
                  <a:pt x="6718666" y="5263138"/>
                </a:lnTo>
                <a:lnTo>
                  <a:pt x="6545441" y="5292335"/>
                </a:lnTo>
                <a:lnTo>
                  <a:pt x="6460798" y="5304993"/>
                </a:lnTo>
                <a:lnTo>
                  <a:pt x="6387367" y="5318980"/>
                </a:lnTo>
                <a:lnTo>
                  <a:pt x="6041160" y="5377334"/>
                </a:lnTo>
                <a:lnTo>
                  <a:pt x="5887321" y="5409645"/>
                </a:lnTo>
                <a:lnTo>
                  <a:pt x="5857713" y="5414631"/>
                </a:lnTo>
                <a:cubicBezTo>
                  <a:pt x="4271557" y="5663154"/>
                  <a:pt x="2741498" y="5724884"/>
                  <a:pt x="1438219" y="5598060"/>
                </a:cubicBezTo>
                <a:lnTo>
                  <a:pt x="1112913" y="5561533"/>
                </a:lnTo>
                <a:lnTo>
                  <a:pt x="1063194" y="5555146"/>
                </a:lnTo>
                <a:lnTo>
                  <a:pt x="750855" y="5510173"/>
                </a:lnTo>
                <a:cubicBezTo>
                  <a:pt x="585150" y="5483521"/>
                  <a:pt x="424237" y="5453357"/>
                  <a:pt x="268553" y="5419676"/>
                </a:cubicBezTo>
                <a:lnTo>
                  <a:pt x="355" y="5353304"/>
                </a:lnTo>
                <a:lnTo>
                  <a:pt x="511" y="5325116"/>
                </a:lnTo>
                <a:cubicBezTo>
                  <a:pt x="2883" y="4745919"/>
                  <a:pt x="3215" y="157949"/>
                  <a:pt x="159" y="3966"/>
                </a:cubicBezTo>
                <a:close/>
              </a:path>
            </a:pathLst>
          </a:custGeom>
          <a:solidFill>
            <a:schemeClr val="accent2"/>
          </a:solidFill>
        </p:spPr>
        <p:txBody>
          <a:bodyPr wrap="square" lIns="6336000" tIns="0" anchor="ctr">
            <a:noAutofit/>
          </a:bodyPr>
          <a:lstStyle>
            <a:lvl1pPr marL="0" indent="0" algn="l">
              <a:buNone/>
              <a:defRPr sz="1200" cap="none" baseline="0">
                <a:solidFill>
                  <a:schemeClr val="tx1"/>
                </a:solidFill>
              </a:defRPr>
            </a:lvl1pPr>
          </a:lstStyle>
          <a:p>
            <a:r>
              <a:rPr lang="en-US" dirty="0"/>
              <a:t> </a:t>
            </a:r>
          </a:p>
        </p:txBody>
      </p:sp>
      <p:sp>
        <p:nvSpPr>
          <p:cNvPr id="13" name="Titel 12">
            <a:extLst>
              <a:ext uri="{FF2B5EF4-FFF2-40B4-BE49-F238E27FC236}">
                <a16:creationId xmlns:a16="http://schemas.microsoft.com/office/drawing/2014/main" id="{D5F6F8AB-193C-4520-838F-7E755B49CE70}"/>
              </a:ext>
            </a:extLst>
          </p:cNvPr>
          <p:cNvSpPr>
            <a:spLocks noGrp="1"/>
          </p:cNvSpPr>
          <p:nvPr>
            <p:ph type="ctrTitle" hasCustomPrompt="1"/>
          </p:nvPr>
        </p:nvSpPr>
        <p:spPr bwMode="gray">
          <a:xfrm>
            <a:off x="0" y="0"/>
            <a:ext cx="6095206" cy="3393546"/>
          </a:xfrm>
          <a:custGeom>
            <a:avLst/>
            <a:gdLst>
              <a:gd name="connsiteX0" fmla="*/ 0 w 6095206"/>
              <a:gd name="connsiteY0" fmla="*/ 0 h 3393546"/>
              <a:gd name="connsiteX1" fmla="*/ 6095206 w 6095206"/>
              <a:gd name="connsiteY1" fmla="*/ 0 h 3393546"/>
              <a:gd name="connsiteX2" fmla="*/ 6095206 w 6095206"/>
              <a:gd name="connsiteY2" fmla="*/ 3088765 h 3393546"/>
              <a:gd name="connsiteX3" fmla="*/ 6077723 w 6095206"/>
              <a:gd name="connsiteY3" fmla="*/ 3092188 h 3393546"/>
              <a:gd name="connsiteX4" fmla="*/ 3047672 w 6095206"/>
              <a:gd name="connsiteY4" fmla="*/ 3393546 h 3393546"/>
              <a:gd name="connsiteX5" fmla="*/ 0 w 6095206"/>
              <a:gd name="connsiteY5" fmla="*/ 3088765 h 33935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5206" h="3393546">
                <a:moveTo>
                  <a:pt x="0" y="0"/>
                </a:moveTo>
                <a:lnTo>
                  <a:pt x="6095206" y="0"/>
                </a:lnTo>
                <a:lnTo>
                  <a:pt x="6095206" y="3088765"/>
                </a:lnTo>
                <a:lnTo>
                  <a:pt x="6077723" y="3092188"/>
                </a:lnTo>
                <a:cubicBezTo>
                  <a:pt x="5904736" y="3125672"/>
                  <a:pt x="4476205" y="3393546"/>
                  <a:pt x="3047672" y="3393546"/>
                </a:cubicBezTo>
                <a:cubicBezTo>
                  <a:pt x="1523905" y="3393546"/>
                  <a:pt x="0" y="3088765"/>
                  <a:pt x="0" y="3088765"/>
                </a:cubicBezTo>
                <a:close/>
              </a:path>
            </a:pathLst>
          </a:custGeom>
          <a:solidFill>
            <a:schemeClr val="accent1">
              <a:alpha val="90000"/>
            </a:schemeClr>
          </a:solidFill>
        </p:spPr>
        <p:txBody>
          <a:bodyPr wrap="square" lIns="547200" tIns="478800" rIns="468000">
            <a:noAutofit/>
          </a:bodyPr>
          <a:lstStyle>
            <a:lvl1pPr>
              <a:defRPr sz="3200" baseline="0">
                <a:solidFill>
                  <a:schemeClr val="bg1"/>
                </a:solidFill>
              </a:defRPr>
            </a:lvl1pPr>
          </a:lstStyle>
          <a:p>
            <a:r>
              <a:rPr lang="en-US" dirty="0"/>
              <a:t>Here is a very long</a:t>
            </a:r>
            <a:br>
              <a:rPr lang="en-US" dirty="0"/>
            </a:br>
            <a:r>
              <a:rPr lang="en-US" dirty="0"/>
              <a:t>Headline 32pt</a:t>
            </a:r>
          </a:p>
        </p:txBody>
      </p:sp>
      <p:sp>
        <p:nvSpPr>
          <p:cNvPr id="9" name="Untertitel 2"/>
          <p:cNvSpPr>
            <a:spLocks noGrp="1"/>
          </p:cNvSpPr>
          <p:nvPr>
            <p:ph type="subTitle" idx="1" hasCustomPrompt="1"/>
          </p:nvPr>
        </p:nvSpPr>
        <p:spPr bwMode="gray">
          <a:xfrm>
            <a:off x="550436" y="1701554"/>
            <a:ext cx="5112000" cy="1080000"/>
          </a:xfrm>
        </p:spPr>
        <p:txBody>
          <a:bodyPr/>
          <a:lstStyle>
            <a:lvl1pPr marL="0" indent="0" algn="l">
              <a:spcAft>
                <a:spcPts val="0"/>
              </a:spcAft>
              <a:buNone/>
              <a:defRPr sz="2000" cap="none" baseline="0">
                <a:solidFill>
                  <a:schemeClr val="bg1"/>
                </a:solidFill>
              </a:defRPr>
            </a:lvl1pPr>
            <a:lvl2pPr marL="0" indent="0" algn="l">
              <a:spcAft>
                <a:spcPts val="0"/>
              </a:spcAft>
              <a:buNone/>
              <a:defRPr sz="2000">
                <a:solidFill>
                  <a:schemeClr val="bg1"/>
                </a:solidFill>
              </a:defRPr>
            </a:lvl2pPr>
            <a:lvl3pPr marL="0" indent="0" algn="l">
              <a:spcAft>
                <a:spcPts val="0"/>
              </a:spcAft>
              <a:buNone/>
              <a:defRPr sz="2000">
                <a:solidFill>
                  <a:schemeClr val="bg1"/>
                </a:solidFill>
              </a:defRPr>
            </a:lvl3pPr>
            <a:lvl4pPr marL="0" indent="0" algn="l">
              <a:spcAft>
                <a:spcPts val="0"/>
              </a:spcAft>
              <a:buNone/>
              <a:defRPr sz="2000">
                <a:solidFill>
                  <a:schemeClr val="bg1"/>
                </a:solidFill>
              </a:defRPr>
            </a:lvl4pPr>
            <a:lvl5pPr marL="0" indent="0" algn="l">
              <a:spcAft>
                <a:spcPts val="0"/>
              </a:spcAft>
              <a:buNone/>
              <a:defRPr sz="2000">
                <a:solidFill>
                  <a:schemeClr val="bg1"/>
                </a:solidFill>
              </a:defRPr>
            </a:lvl5pPr>
            <a:lvl6pPr marL="0" indent="0" algn="l">
              <a:spcAft>
                <a:spcPts val="0"/>
              </a:spcAft>
              <a:buNone/>
              <a:defRPr sz="2000">
                <a:solidFill>
                  <a:schemeClr val="bg1"/>
                </a:solidFill>
              </a:defRPr>
            </a:lvl6pPr>
            <a:lvl7pPr marL="0" indent="0" algn="l">
              <a:spcAft>
                <a:spcPts val="0"/>
              </a:spcAft>
              <a:buNone/>
              <a:defRPr sz="2000">
                <a:solidFill>
                  <a:schemeClr val="bg1"/>
                </a:solidFill>
              </a:defRPr>
            </a:lvl7pPr>
            <a:lvl8pPr marL="0" indent="0" algn="l">
              <a:spcAft>
                <a:spcPts val="0"/>
              </a:spcAft>
              <a:buNone/>
              <a:defRPr sz="2000">
                <a:solidFill>
                  <a:schemeClr val="bg1"/>
                </a:solidFill>
              </a:defRPr>
            </a:lvl8pPr>
            <a:lvl9pPr marL="0" indent="0" algn="l">
              <a:spcAft>
                <a:spcPts val="0"/>
              </a:spcAft>
              <a:buNone/>
              <a:defRPr sz="2000">
                <a:solidFill>
                  <a:schemeClr val="bg1"/>
                </a:solidFill>
              </a:defRPr>
            </a:lvl9pPr>
          </a:lstStyle>
          <a:p>
            <a:pPr lvl="0"/>
            <a:r>
              <a:rPr lang="en-US" dirty="0"/>
              <a:t>Here is a Subheadline 20pt</a:t>
            </a:r>
          </a:p>
        </p:txBody>
      </p:sp>
    </p:spTree>
    <p:extLst>
      <p:ext uri="{BB962C8B-B14F-4D97-AF65-F5344CB8AC3E}">
        <p14:creationId xmlns:p14="http://schemas.microsoft.com/office/powerpoint/2010/main" val="791951044"/>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 content">
    <p:spTree>
      <p:nvGrpSpPr>
        <p:cNvPr id="1" name=""/>
        <p:cNvGrpSpPr/>
        <p:nvPr/>
      </p:nvGrpSpPr>
      <p:grpSpPr>
        <a:xfrm>
          <a:off x="0" y="0"/>
          <a:ext cx="0" cy="0"/>
          <a:chOff x="0" y="0"/>
          <a:chExt cx="0" cy="0"/>
        </a:xfrm>
      </p:grpSpPr>
      <p:sp>
        <p:nvSpPr>
          <p:cNvPr id="7" name="Datumsplatzhalter 6"/>
          <p:cNvSpPr>
            <a:spLocks noGrp="1"/>
          </p:cNvSpPr>
          <p:nvPr>
            <p:ph type="dt" sz="half" idx="10"/>
          </p:nvPr>
        </p:nvSpPr>
        <p:spPr bwMode="gray"/>
        <p:txBody>
          <a:bodyPr/>
          <a:lstStyle/>
          <a:p>
            <a:fld id="{A749E7AC-639D-4F7B-9EBA-9BD2E15598E4}" type="datetime1">
              <a:rPr lang="en-US" smtClean="0"/>
              <a:t>1/6/2022</a:t>
            </a:fld>
            <a:endParaRPr lang="en-US" dirty="0"/>
          </a:p>
        </p:txBody>
      </p:sp>
      <p:sp>
        <p:nvSpPr>
          <p:cNvPr id="8" name="Fußzeilenplatzhalter 7"/>
          <p:cNvSpPr>
            <a:spLocks noGrp="1"/>
          </p:cNvSpPr>
          <p:nvPr>
            <p:ph type="ftr" sz="quarter" idx="11"/>
          </p:nvPr>
        </p:nvSpPr>
        <p:spPr bwMode="gray"/>
        <p:txBody>
          <a:bodyPr/>
          <a:lstStyle/>
          <a:p>
            <a:r>
              <a:rPr lang="en-US" dirty="0"/>
              <a:t>Please insert footnote</a:t>
            </a:r>
          </a:p>
        </p:txBody>
      </p:sp>
      <p:sp>
        <p:nvSpPr>
          <p:cNvPr id="9" name="Foliennummernplatzhalter 8"/>
          <p:cNvSpPr>
            <a:spLocks noGrp="1"/>
          </p:cNvSpPr>
          <p:nvPr>
            <p:ph type="sldNum" sz="quarter" idx="12"/>
          </p:nvPr>
        </p:nvSpPr>
        <p:spPr bwMode="gray"/>
        <p:txBody>
          <a:bodyPr/>
          <a:lstStyle/>
          <a:p>
            <a:fld id="{4915BD61-E5D5-4E4F-ADA0-6F3448AB9FA6}" type="slidenum">
              <a:rPr lang="en-US" smtClean="0"/>
              <a:pPr/>
              <a:t>‹#›</a:t>
            </a:fld>
            <a:endParaRPr lang="en-US" dirty="0"/>
          </a:p>
        </p:txBody>
      </p:sp>
      <p:sp>
        <p:nvSpPr>
          <p:cNvPr id="3" name="Inhaltsplatzhalter 2"/>
          <p:cNvSpPr>
            <a:spLocks noGrp="1"/>
          </p:cNvSpPr>
          <p:nvPr>
            <p:ph sz="quarter" idx="14" hasCustomPrompt="1"/>
          </p:nvPr>
        </p:nvSpPr>
        <p:spPr bwMode="gray">
          <a:xfrm>
            <a:off x="550666" y="1702144"/>
            <a:ext cx="1728000" cy="4248000"/>
          </a:xfrm>
        </p:spPr>
        <p:txBody>
          <a:bodyPr/>
          <a:lstStyle>
            <a:lvl1pPr>
              <a:defRPr sz="1200"/>
            </a:lvl1pPr>
            <a:lvl2pPr>
              <a:defRPr sz="1200"/>
            </a:lvl2pPr>
            <a:lvl3pPr>
              <a:defRPr sz="1200"/>
            </a:lvl3pPr>
            <a:lvl4pPr marL="360000" indent="-180000">
              <a:buFont typeface="Symbol" panose="05050102010706020507" pitchFamily="18" charset="2"/>
              <a:buChar cha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Inhaltsplatzhalter 2"/>
          <p:cNvSpPr>
            <a:spLocks noGrp="1"/>
          </p:cNvSpPr>
          <p:nvPr>
            <p:ph sz="quarter" idx="15" hasCustomPrompt="1"/>
          </p:nvPr>
        </p:nvSpPr>
        <p:spPr bwMode="gray">
          <a:xfrm>
            <a:off x="2422926" y="1702144"/>
            <a:ext cx="1728000" cy="4248000"/>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sp>
        <p:nvSpPr>
          <p:cNvPr id="11" name="Inhaltsplatzhalter 2"/>
          <p:cNvSpPr>
            <a:spLocks noGrp="1"/>
          </p:cNvSpPr>
          <p:nvPr>
            <p:ph sz="quarter" idx="16" hasCustomPrompt="1"/>
          </p:nvPr>
        </p:nvSpPr>
        <p:spPr bwMode="gray">
          <a:xfrm>
            <a:off x="4295186" y="1702144"/>
            <a:ext cx="1728000" cy="4248000"/>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Inhaltsplatzhalter 2"/>
          <p:cNvSpPr>
            <a:spLocks noGrp="1"/>
          </p:cNvSpPr>
          <p:nvPr>
            <p:ph sz="quarter" idx="17" hasCustomPrompt="1"/>
          </p:nvPr>
        </p:nvSpPr>
        <p:spPr bwMode="gray">
          <a:xfrm>
            <a:off x="6167446" y="1702144"/>
            <a:ext cx="1728000" cy="4248000"/>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Inhaltsplatzhalter 2"/>
          <p:cNvSpPr>
            <a:spLocks noGrp="1"/>
          </p:cNvSpPr>
          <p:nvPr>
            <p:ph sz="quarter" idx="18" hasCustomPrompt="1"/>
          </p:nvPr>
        </p:nvSpPr>
        <p:spPr bwMode="gray">
          <a:xfrm>
            <a:off x="8039706" y="1702144"/>
            <a:ext cx="1728000" cy="4248000"/>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Inhaltsplatzhalter 2"/>
          <p:cNvSpPr>
            <a:spLocks noGrp="1"/>
          </p:cNvSpPr>
          <p:nvPr>
            <p:ph sz="quarter" idx="19" hasCustomPrompt="1"/>
          </p:nvPr>
        </p:nvSpPr>
        <p:spPr bwMode="gray">
          <a:xfrm>
            <a:off x="9909585" y="1702144"/>
            <a:ext cx="1728010" cy="4248000"/>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platzhalter 6"/>
          <p:cNvSpPr>
            <a:spLocks noGrp="1"/>
          </p:cNvSpPr>
          <p:nvPr>
            <p:ph type="body" sz="quarter" idx="13" hasCustomPrompt="1"/>
          </p:nvPr>
        </p:nvSpPr>
        <p:spPr bwMode="gray">
          <a:xfrm>
            <a:off x="550863" y="982286"/>
            <a:ext cx="11088687" cy="503238"/>
          </a:xfrm>
        </p:spPr>
        <p:txBody>
          <a:bodyPr/>
          <a:lstStyle>
            <a:lvl1pPr marL="0" indent="0">
              <a:spcAft>
                <a:spcPts val="0"/>
              </a:spcAft>
              <a:buNone/>
              <a:defRPr sz="1800" cap="none" baseline="0">
                <a:solidFill>
                  <a:schemeClr val="accent1"/>
                </a:solidFill>
              </a:defRPr>
            </a:lvl1pPr>
            <a:lvl2pPr marL="0" indent="0">
              <a:spcAft>
                <a:spcPts val="0"/>
              </a:spcAft>
              <a:buNone/>
              <a:defRPr sz="1800">
                <a:solidFill>
                  <a:schemeClr val="accent1"/>
                </a:solidFill>
              </a:defRPr>
            </a:lvl2pPr>
            <a:lvl3pPr marL="0" indent="0">
              <a:spcAft>
                <a:spcPts val="0"/>
              </a:spcAft>
              <a:buNone/>
              <a:defRPr sz="1800">
                <a:solidFill>
                  <a:schemeClr val="accent1"/>
                </a:solidFill>
              </a:defRPr>
            </a:lvl3pPr>
            <a:lvl4pPr marL="0" indent="0">
              <a:spcAft>
                <a:spcPts val="0"/>
              </a:spcAft>
              <a:buNone/>
              <a:defRPr sz="1800">
                <a:solidFill>
                  <a:schemeClr val="accent1"/>
                </a:solidFill>
              </a:defRPr>
            </a:lvl4pPr>
            <a:lvl5pPr marL="0" indent="0">
              <a:spcAft>
                <a:spcPts val="0"/>
              </a:spcAft>
              <a:buNone/>
              <a:defRPr sz="1800">
                <a:solidFill>
                  <a:schemeClr val="accent1"/>
                </a:solidFill>
              </a:defRPr>
            </a:lvl5pPr>
            <a:lvl6pPr marL="0" indent="0">
              <a:spcAft>
                <a:spcPts val="0"/>
              </a:spcAft>
              <a:buNone/>
              <a:defRPr sz="1800">
                <a:solidFill>
                  <a:schemeClr val="accent1"/>
                </a:solidFill>
              </a:defRPr>
            </a:lvl6pPr>
            <a:lvl7pPr marL="0" indent="0">
              <a:buNone/>
              <a:defRPr sz="1800">
                <a:solidFill>
                  <a:schemeClr val="accent1"/>
                </a:solidFill>
              </a:defRPr>
            </a:lvl7pPr>
            <a:lvl8pPr marL="0" indent="0">
              <a:buNone/>
              <a:defRPr sz="1800">
                <a:solidFill>
                  <a:schemeClr val="accent1"/>
                </a:solidFill>
              </a:defRPr>
            </a:lvl8pPr>
            <a:lvl9pPr marL="0" indent="0">
              <a:buNone/>
              <a:defRPr sz="1800">
                <a:solidFill>
                  <a:schemeClr val="accent1"/>
                </a:solidFill>
              </a:defRPr>
            </a:lvl9pPr>
          </a:lstStyle>
          <a:p>
            <a:pPr lvl="0"/>
            <a:r>
              <a:rPr lang="en-US" dirty="0"/>
              <a:t>Subheadline</a:t>
            </a:r>
          </a:p>
        </p:txBody>
      </p:sp>
      <p:sp>
        <p:nvSpPr>
          <p:cNvPr id="16" name="Rechteck 15" hidden="1">
            <a:extLst>
              <a:ext uri="{FF2B5EF4-FFF2-40B4-BE49-F238E27FC236}">
                <a16:creationId xmlns:a16="http://schemas.microsoft.com/office/drawing/2014/main" id="{E62B80AD-09A0-49C6-B8B0-623C4363E8C2}"/>
              </a:ext>
            </a:extLst>
          </p:cNvPr>
          <p:cNvSpPr/>
          <p:nvPr userDrawn="1">
            <p:custDataLst>
              <p:tags r:id="rId1"/>
            </p:custDataLst>
          </p:nvPr>
        </p:nvSpPr>
        <p:spPr>
          <a:xfrm>
            <a:off x="9191636" y="5998861"/>
            <a:ext cx="2998777" cy="860727"/>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
        <p:nvSpPr>
          <p:cNvPr id="4" name="Titel 3">
            <a:extLst>
              <a:ext uri="{FF2B5EF4-FFF2-40B4-BE49-F238E27FC236}">
                <a16:creationId xmlns:a16="http://schemas.microsoft.com/office/drawing/2014/main" id="{639BA129-5AA9-4716-9DCF-10BFE15DEA5D}"/>
              </a:ext>
            </a:extLst>
          </p:cNvPr>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3971431944"/>
      </p:ext>
    </p:extLst>
  </p:cSld>
  <p:clrMapOvr>
    <a:masterClrMapping/>
  </p:clrMapOvr>
  <p:extLst>
    <p:ext uri="{DCECCB84-F9BA-43D5-87BE-67443E8EF086}">
      <p15:sldGuideLst xmlns:p15="http://schemas.microsoft.com/office/powerpoint/2012/main">
        <p15:guide id="1" pos="1526" userDrawn="1">
          <p15:clr>
            <a:srgbClr val="FBAE40"/>
          </p15:clr>
        </p15:guide>
        <p15:guide id="2" pos="1436" userDrawn="1">
          <p15:clr>
            <a:srgbClr val="FBAE40"/>
          </p15:clr>
        </p15:guide>
        <p15:guide id="3" pos="2705" userDrawn="1">
          <p15:clr>
            <a:srgbClr val="FBAE40"/>
          </p15:clr>
        </p15:guide>
        <p15:guide id="4" pos="2616" userDrawn="1">
          <p15:clr>
            <a:srgbClr val="FBAE40"/>
          </p15:clr>
        </p15:guide>
        <p15:guide id="5" pos="3795" userDrawn="1">
          <p15:clr>
            <a:srgbClr val="FBAE40"/>
          </p15:clr>
        </p15:guide>
        <p15:guide id="6" pos="3885" userDrawn="1">
          <p15:clr>
            <a:srgbClr val="FBAE40"/>
          </p15:clr>
        </p15:guide>
        <p15:guide id="7" pos="4974" userDrawn="1">
          <p15:clr>
            <a:srgbClr val="FBAE40"/>
          </p15:clr>
        </p15:guide>
        <p15:guide id="8" pos="5064" userDrawn="1">
          <p15:clr>
            <a:srgbClr val="FBAE40"/>
          </p15:clr>
        </p15:guide>
        <p15:guide id="9" pos="6153" userDrawn="1">
          <p15:clr>
            <a:srgbClr val="FBAE40"/>
          </p15:clr>
        </p15:guide>
        <p15:guide id="10" pos="6242"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030FD855-4613-4AB6-A36A-0E3CBF051957}"/>
              </a:ext>
            </a:extLst>
          </p:cNvPr>
          <p:cNvSpPr>
            <a:spLocks noGrp="1"/>
          </p:cNvSpPr>
          <p:nvPr>
            <p:ph type="dt" sz="half" idx="10"/>
          </p:nvPr>
        </p:nvSpPr>
        <p:spPr/>
        <p:txBody>
          <a:bodyPr/>
          <a:lstStyle/>
          <a:p>
            <a:fld id="{6343F761-C622-4D5D-B75F-C7A133756A85}" type="datetime1">
              <a:rPr lang="en-US" smtClean="0"/>
              <a:t>1/6/2022</a:t>
            </a:fld>
            <a:endParaRPr lang="en-US" dirty="0"/>
          </a:p>
        </p:txBody>
      </p:sp>
      <p:sp>
        <p:nvSpPr>
          <p:cNvPr id="3" name="Fußzeilenplatzhalter 2">
            <a:extLst>
              <a:ext uri="{FF2B5EF4-FFF2-40B4-BE49-F238E27FC236}">
                <a16:creationId xmlns:a16="http://schemas.microsoft.com/office/drawing/2014/main" id="{17549853-C3D3-45EB-9570-556F1697984F}"/>
              </a:ext>
            </a:extLst>
          </p:cNvPr>
          <p:cNvSpPr>
            <a:spLocks noGrp="1"/>
          </p:cNvSpPr>
          <p:nvPr>
            <p:ph type="ftr" sz="quarter" idx="11"/>
          </p:nvPr>
        </p:nvSpPr>
        <p:spPr/>
        <p:txBody>
          <a:bodyPr/>
          <a:lstStyle/>
          <a:p>
            <a:r>
              <a:rPr lang="en-US" dirty="0"/>
              <a:t>Please insert footnote</a:t>
            </a:r>
          </a:p>
        </p:txBody>
      </p:sp>
      <p:sp>
        <p:nvSpPr>
          <p:cNvPr id="4" name="Foliennummernplatzhalter 3">
            <a:extLst>
              <a:ext uri="{FF2B5EF4-FFF2-40B4-BE49-F238E27FC236}">
                <a16:creationId xmlns:a16="http://schemas.microsoft.com/office/drawing/2014/main" id="{6DFD2136-B45C-44F4-8FD6-B171BBF31261}"/>
              </a:ext>
            </a:extLst>
          </p:cNvPr>
          <p:cNvSpPr>
            <a:spLocks noGrp="1"/>
          </p:cNvSpPr>
          <p:nvPr>
            <p:ph type="sldNum" sz="quarter" idx="12"/>
          </p:nvPr>
        </p:nvSpPr>
        <p:spPr/>
        <p:txBody>
          <a:bodyPr/>
          <a:lstStyle/>
          <a:p>
            <a:fld id="{4915BD61-E5D5-4E4F-ADA0-6F3448AB9FA6}" type="slidenum">
              <a:rPr lang="en-US" smtClean="0"/>
              <a:pPr/>
              <a:t>‹#›</a:t>
            </a:fld>
            <a:endParaRPr lang="en-US" dirty="0"/>
          </a:p>
        </p:txBody>
      </p:sp>
    </p:spTree>
    <p:extLst>
      <p:ext uri="{BB962C8B-B14F-4D97-AF65-F5344CB8AC3E}">
        <p14:creationId xmlns:p14="http://schemas.microsoft.com/office/powerpoint/2010/main" val="18224101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icture wave with text">
    <p:spTree>
      <p:nvGrpSpPr>
        <p:cNvPr id="1" name=""/>
        <p:cNvGrpSpPr/>
        <p:nvPr/>
      </p:nvGrpSpPr>
      <p:grpSpPr>
        <a:xfrm>
          <a:off x="0" y="0"/>
          <a:ext cx="0" cy="0"/>
          <a:chOff x="0" y="0"/>
          <a:chExt cx="0" cy="0"/>
        </a:xfrm>
      </p:grpSpPr>
      <p:sp>
        <p:nvSpPr>
          <p:cNvPr id="7" name="Datumsplatzhalter 6"/>
          <p:cNvSpPr>
            <a:spLocks noGrp="1"/>
          </p:cNvSpPr>
          <p:nvPr>
            <p:ph type="dt" sz="half" idx="10"/>
          </p:nvPr>
        </p:nvSpPr>
        <p:spPr bwMode="gray"/>
        <p:txBody>
          <a:bodyPr/>
          <a:lstStyle/>
          <a:p>
            <a:fld id="{DCDE2627-E4D7-4CE9-94E6-0C6C0595A25C}" type="datetime1">
              <a:rPr lang="en-US" smtClean="0"/>
              <a:t>1/6/2022</a:t>
            </a:fld>
            <a:endParaRPr lang="en-US" dirty="0"/>
          </a:p>
        </p:txBody>
      </p:sp>
      <p:sp>
        <p:nvSpPr>
          <p:cNvPr id="8" name="Fußzeilenplatzhalter 7"/>
          <p:cNvSpPr>
            <a:spLocks noGrp="1"/>
          </p:cNvSpPr>
          <p:nvPr>
            <p:ph type="ftr" sz="quarter" idx="11"/>
          </p:nvPr>
        </p:nvSpPr>
        <p:spPr bwMode="gray">
          <a:xfrm>
            <a:off x="1703106" y="6454213"/>
            <a:ext cx="4392000" cy="172545"/>
          </a:xfrm>
        </p:spPr>
        <p:txBody>
          <a:bodyPr/>
          <a:lstStyle/>
          <a:p>
            <a:r>
              <a:rPr lang="en-US" dirty="0"/>
              <a:t>Please insert footnote</a:t>
            </a:r>
          </a:p>
        </p:txBody>
      </p:sp>
      <p:sp>
        <p:nvSpPr>
          <p:cNvPr id="9" name="Foliennummernplatzhalter 8"/>
          <p:cNvSpPr>
            <a:spLocks noGrp="1"/>
          </p:cNvSpPr>
          <p:nvPr>
            <p:ph type="sldNum" sz="quarter" idx="12"/>
          </p:nvPr>
        </p:nvSpPr>
        <p:spPr bwMode="gray"/>
        <p:txBody>
          <a:bodyPr/>
          <a:lstStyle/>
          <a:p>
            <a:fld id="{4915BD61-E5D5-4E4F-ADA0-6F3448AB9FA6}" type="slidenum">
              <a:rPr lang="en-US" smtClean="0"/>
              <a:pPr/>
              <a:t>‹#›</a:t>
            </a:fld>
            <a:endParaRPr lang="en-US" dirty="0"/>
          </a:p>
        </p:txBody>
      </p:sp>
      <p:sp>
        <p:nvSpPr>
          <p:cNvPr id="10" name="Rechteck 9" hidden="1">
            <a:extLst>
              <a:ext uri="{FF2B5EF4-FFF2-40B4-BE49-F238E27FC236}">
                <a16:creationId xmlns:a16="http://schemas.microsoft.com/office/drawing/2014/main" id="{FE3524AA-862B-4112-9BA8-D2F2947A2031}"/>
              </a:ext>
            </a:extLst>
          </p:cNvPr>
          <p:cNvSpPr/>
          <p:nvPr userDrawn="1">
            <p:custDataLst>
              <p:tags r:id="rId1"/>
            </p:custDataLst>
          </p:nvPr>
        </p:nvSpPr>
        <p:spPr>
          <a:xfrm>
            <a:off x="9191636" y="5998861"/>
            <a:ext cx="2998777" cy="860727"/>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
        <p:nvSpPr>
          <p:cNvPr id="2" name="Titel 1">
            <a:extLst>
              <a:ext uri="{FF2B5EF4-FFF2-40B4-BE49-F238E27FC236}">
                <a16:creationId xmlns:a16="http://schemas.microsoft.com/office/drawing/2014/main" id="{D9B2E24E-A23E-49E8-9553-8D33D2C7E133}"/>
              </a:ext>
            </a:extLst>
          </p:cNvPr>
          <p:cNvSpPr>
            <a:spLocks noGrp="1"/>
          </p:cNvSpPr>
          <p:nvPr>
            <p:ph type="title" hasCustomPrompt="1"/>
          </p:nvPr>
        </p:nvSpPr>
        <p:spPr>
          <a:xfrm>
            <a:off x="550862" y="3789904"/>
            <a:ext cx="11088688" cy="432000"/>
          </a:xfrm>
        </p:spPr>
        <p:txBody>
          <a:bodyPr/>
          <a:lstStyle/>
          <a:p>
            <a:r>
              <a:rPr lang="en-US" dirty="0"/>
              <a:t>Click to edit Master title style</a:t>
            </a:r>
          </a:p>
        </p:txBody>
      </p:sp>
      <p:sp>
        <p:nvSpPr>
          <p:cNvPr id="19" name="Bildplatzhalter 18">
            <a:extLst>
              <a:ext uri="{FF2B5EF4-FFF2-40B4-BE49-F238E27FC236}">
                <a16:creationId xmlns:a16="http://schemas.microsoft.com/office/drawing/2014/main" id="{3AEBEBB4-B285-4962-A458-B701E8C62C41}"/>
              </a:ext>
            </a:extLst>
          </p:cNvPr>
          <p:cNvSpPr>
            <a:spLocks noGrp="1"/>
          </p:cNvSpPr>
          <p:nvPr>
            <p:ph type="pic" sz="quarter" idx="13" hasCustomPrompt="1"/>
          </p:nvPr>
        </p:nvSpPr>
        <p:spPr bwMode="gray">
          <a:xfrm>
            <a:off x="0" y="2"/>
            <a:ext cx="12190413" cy="3425137"/>
          </a:xfrm>
          <a:custGeom>
            <a:avLst/>
            <a:gdLst>
              <a:gd name="connsiteX0" fmla="*/ 0 w 12190413"/>
              <a:gd name="connsiteY0" fmla="*/ 0 h 3425137"/>
              <a:gd name="connsiteX1" fmla="*/ 12190413 w 12190413"/>
              <a:gd name="connsiteY1" fmla="*/ 0 h 3425137"/>
              <a:gd name="connsiteX2" fmla="*/ 12190413 w 12190413"/>
              <a:gd name="connsiteY2" fmla="*/ 3120353 h 3425137"/>
              <a:gd name="connsiteX3" fmla="*/ 9142879 w 12190413"/>
              <a:gd name="connsiteY3" fmla="*/ 2815501 h 3425137"/>
              <a:gd name="connsiteX4" fmla="*/ 6095207 w 12190413"/>
              <a:gd name="connsiteY4" fmla="*/ 3120353 h 3425137"/>
              <a:gd name="connsiteX5" fmla="*/ 3047672 w 12190413"/>
              <a:gd name="connsiteY5" fmla="*/ 3425137 h 3425137"/>
              <a:gd name="connsiteX6" fmla="*/ 0 w 12190413"/>
              <a:gd name="connsiteY6" fmla="*/ 3120353 h 342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0413" h="3425137">
                <a:moveTo>
                  <a:pt x="0" y="0"/>
                </a:moveTo>
                <a:lnTo>
                  <a:pt x="12190413" y="0"/>
                </a:lnTo>
                <a:lnTo>
                  <a:pt x="12190413" y="3120353"/>
                </a:lnTo>
                <a:cubicBezTo>
                  <a:pt x="12190413" y="3120353"/>
                  <a:pt x="10666646" y="2815501"/>
                  <a:pt x="9142879" y="2815501"/>
                </a:cubicBezTo>
                <a:cubicBezTo>
                  <a:pt x="7619043" y="2815501"/>
                  <a:pt x="6095207" y="3120353"/>
                  <a:pt x="6095207" y="3120353"/>
                </a:cubicBezTo>
                <a:cubicBezTo>
                  <a:pt x="6095207" y="3120353"/>
                  <a:pt x="4571440" y="3425137"/>
                  <a:pt x="3047672" y="3425137"/>
                </a:cubicBezTo>
                <a:cubicBezTo>
                  <a:pt x="1523905" y="3425137"/>
                  <a:pt x="0" y="3120353"/>
                  <a:pt x="0" y="3120353"/>
                </a:cubicBezTo>
                <a:close/>
              </a:path>
            </a:pathLst>
          </a:custGeom>
          <a:pattFill prst="ltUpDiag">
            <a:fgClr>
              <a:schemeClr val="accent1"/>
            </a:fgClr>
            <a:bgClr>
              <a:schemeClr val="bg1"/>
            </a:bgClr>
          </a:pattFill>
        </p:spPr>
        <p:txBody>
          <a:bodyPr wrap="square" tIns="0" bIns="504000" anchor="ctr" anchorCtr="1">
            <a:noAutofit/>
          </a:bodyPr>
          <a:lstStyle>
            <a:lvl1pPr marL="0" indent="0" algn="ctr">
              <a:buNone/>
              <a:defRPr sz="1200" cap="none" baseline="0">
                <a:solidFill>
                  <a:schemeClr val="tx1"/>
                </a:solidFill>
              </a:defRPr>
            </a:lvl1pPr>
            <a:lvl2pPr marL="0" indent="0" algn="ctr">
              <a:buNone/>
              <a:defRPr sz="1200"/>
            </a:lvl2pPr>
            <a:lvl3pPr marL="0" indent="0" algn="ctr">
              <a:buNone/>
              <a:defRPr sz="1200"/>
            </a:lvl3pPr>
            <a:lvl4pPr marL="0" indent="0" algn="ctr">
              <a:buNone/>
              <a:defRPr sz="1200"/>
            </a:lvl4pPr>
            <a:lvl5pPr marL="0" indent="0" algn="ctr">
              <a:buNone/>
              <a:defRPr sz="1200"/>
            </a:lvl5pPr>
          </a:lstStyle>
          <a:p>
            <a:pPr lvl="0"/>
            <a:r>
              <a:rPr lang="en-US" dirty="0"/>
              <a:t> </a:t>
            </a:r>
          </a:p>
        </p:txBody>
      </p:sp>
      <p:sp>
        <p:nvSpPr>
          <p:cNvPr id="6" name="Textplatzhalter 5">
            <a:extLst>
              <a:ext uri="{FF2B5EF4-FFF2-40B4-BE49-F238E27FC236}">
                <a16:creationId xmlns:a16="http://schemas.microsoft.com/office/drawing/2014/main" id="{E3F24536-40D0-4716-A3F0-EE241E71CFE3}"/>
              </a:ext>
            </a:extLst>
          </p:cNvPr>
          <p:cNvSpPr>
            <a:spLocks noGrp="1"/>
          </p:cNvSpPr>
          <p:nvPr>
            <p:ph type="body" sz="quarter" idx="14" hasCustomPrompt="1"/>
          </p:nvPr>
        </p:nvSpPr>
        <p:spPr>
          <a:xfrm>
            <a:off x="550863" y="4509944"/>
            <a:ext cx="3455755" cy="1439862"/>
          </a:xfrm>
        </p:spPr>
        <p:txBody>
          <a:bodyPr/>
          <a:lstStyle>
            <a:lvl1pPr>
              <a:defRPr sz="1200"/>
            </a:lvl1pPr>
            <a:lvl2pPr>
              <a:defRPr sz="1200"/>
            </a:lvl2pPr>
            <a:lvl3pPr>
              <a:defRPr sz="1200"/>
            </a:lvl3pPr>
            <a:lvl4pPr>
              <a:defRPr sz="1200"/>
            </a:lvl4pPr>
            <a:lvl5pPr>
              <a:defRPr sz="1200"/>
            </a:lvl5pPr>
            <a:lvl6pPr marL="360000" indent="0">
              <a:buFont typeface="Symbol" panose="05050102010706020507" pitchFamily="18" charset="2"/>
              <a:buNone/>
              <a:defRPr sz="1200"/>
            </a:lvl6pPr>
            <a:lvl7pPr marL="360000" indent="0">
              <a:buFont typeface="Symbol" panose="05050102010706020507" pitchFamily="18" charset="2"/>
              <a:buNone/>
              <a:defRPr sz="1200"/>
            </a:lvl7pPr>
            <a:lvl8pPr marL="360000" indent="0">
              <a:buFont typeface="Symbol" panose="05050102010706020507" pitchFamily="18" charset="2"/>
              <a:buNone/>
              <a:defRPr sz="1200"/>
            </a:lvl8pPr>
            <a:lvl9pPr marL="360000" indent="0">
              <a:buFont typeface="Symbol" panose="05050102010706020507" pitchFamily="18" charset="2"/>
              <a:buNone/>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1" name="Textplatzhalter 5">
            <a:extLst>
              <a:ext uri="{FF2B5EF4-FFF2-40B4-BE49-F238E27FC236}">
                <a16:creationId xmlns:a16="http://schemas.microsoft.com/office/drawing/2014/main" id="{A4AE54CE-F2E2-4C40-AAE4-35C1DC6F8ACD}"/>
              </a:ext>
            </a:extLst>
          </p:cNvPr>
          <p:cNvSpPr>
            <a:spLocks noGrp="1"/>
          </p:cNvSpPr>
          <p:nvPr>
            <p:ph type="body" sz="quarter" idx="15" hasCustomPrompt="1"/>
          </p:nvPr>
        </p:nvSpPr>
        <p:spPr>
          <a:xfrm>
            <a:off x="4367329" y="4510138"/>
            <a:ext cx="3455755" cy="1439862"/>
          </a:xfrm>
        </p:spPr>
        <p:txBody>
          <a:bodyPr/>
          <a:lstStyle>
            <a:lvl1pPr>
              <a:defRPr sz="1200"/>
            </a:lvl1pPr>
            <a:lvl2pPr>
              <a:defRPr sz="1200"/>
            </a:lvl2pPr>
            <a:lvl3pPr>
              <a:defRPr sz="1200"/>
            </a:lvl3pPr>
            <a:lvl4pPr>
              <a:defRPr sz="1200"/>
            </a:lvl4pPr>
            <a:lvl5pPr>
              <a:defRPr sz="1200"/>
            </a:lvl5pPr>
            <a:lvl6pPr marL="540000" indent="-180000">
              <a:buFont typeface="Symbol" panose="05050102010706020507" pitchFamily="18" charset="2"/>
              <a:buChar char="-"/>
              <a:defRPr sz="1200"/>
            </a:lvl6pPr>
            <a:lvl7pPr marL="540000" indent="-180000">
              <a:defRPr sz="1200"/>
            </a:lvl7pPr>
            <a:lvl8pPr marL="540000" indent="-180000">
              <a:defRPr sz="1200"/>
            </a:lvl8pPr>
            <a:lvl9pPr marL="540000" indent="-180000">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2" name="Textplatzhalter 5">
            <a:extLst>
              <a:ext uri="{FF2B5EF4-FFF2-40B4-BE49-F238E27FC236}">
                <a16:creationId xmlns:a16="http://schemas.microsoft.com/office/drawing/2014/main" id="{3479F679-FAAD-4147-8DF9-E46AB14EAFD1}"/>
              </a:ext>
            </a:extLst>
          </p:cNvPr>
          <p:cNvSpPr>
            <a:spLocks noGrp="1"/>
          </p:cNvSpPr>
          <p:nvPr>
            <p:ph type="body" sz="quarter" idx="16" hasCustomPrompt="1"/>
          </p:nvPr>
        </p:nvSpPr>
        <p:spPr>
          <a:xfrm>
            <a:off x="8183795" y="4510332"/>
            <a:ext cx="3455755" cy="1439862"/>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14493162"/>
      </p:ext>
    </p:extLst>
  </p:cSld>
  <p:clrMapOvr>
    <a:masterClrMapping/>
  </p:clrMapOvr>
  <p:extLst>
    <p:ext uri="{DCECCB84-F9BA-43D5-87BE-67443E8EF086}">
      <p15:sldGuideLst xmlns:p15="http://schemas.microsoft.com/office/powerpoint/2012/main">
        <p15:guide id="1" orient="horz" pos="80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icture wave with Title (1)">
    <p:spTree>
      <p:nvGrpSpPr>
        <p:cNvPr id="1" name=""/>
        <p:cNvGrpSpPr/>
        <p:nvPr/>
      </p:nvGrpSpPr>
      <p:grpSpPr>
        <a:xfrm>
          <a:off x="0" y="0"/>
          <a:ext cx="0" cy="0"/>
          <a:chOff x="0" y="0"/>
          <a:chExt cx="0" cy="0"/>
        </a:xfrm>
      </p:grpSpPr>
      <p:sp>
        <p:nvSpPr>
          <p:cNvPr id="7" name="Datumsplatzhalter 6"/>
          <p:cNvSpPr>
            <a:spLocks noGrp="1"/>
          </p:cNvSpPr>
          <p:nvPr>
            <p:ph type="dt" sz="half" idx="10"/>
          </p:nvPr>
        </p:nvSpPr>
        <p:spPr bwMode="gray"/>
        <p:txBody>
          <a:bodyPr/>
          <a:lstStyle/>
          <a:p>
            <a:fld id="{377D2C3F-F2D2-4C71-8303-32B22EF5395C}" type="datetime1">
              <a:rPr lang="en-US" smtClean="0"/>
              <a:t>1/6/2022</a:t>
            </a:fld>
            <a:endParaRPr lang="en-US" dirty="0"/>
          </a:p>
        </p:txBody>
      </p:sp>
      <p:sp>
        <p:nvSpPr>
          <p:cNvPr id="8" name="Fußzeilenplatzhalter 7"/>
          <p:cNvSpPr>
            <a:spLocks noGrp="1"/>
          </p:cNvSpPr>
          <p:nvPr>
            <p:ph type="ftr" sz="quarter" idx="11"/>
          </p:nvPr>
        </p:nvSpPr>
        <p:spPr bwMode="gray">
          <a:xfrm>
            <a:off x="1703106" y="6454213"/>
            <a:ext cx="4392000" cy="172545"/>
          </a:xfrm>
        </p:spPr>
        <p:txBody>
          <a:bodyPr/>
          <a:lstStyle/>
          <a:p>
            <a:r>
              <a:rPr lang="en-US" dirty="0"/>
              <a:t>Please insert footnote</a:t>
            </a:r>
          </a:p>
        </p:txBody>
      </p:sp>
      <p:sp>
        <p:nvSpPr>
          <p:cNvPr id="9" name="Foliennummernplatzhalter 8"/>
          <p:cNvSpPr>
            <a:spLocks noGrp="1"/>
          </p:cNvSpPr>
          <p:nvPr>
            <p:ph type="sldNum" sz="quarter" idx="12"/>
          </p:nvPr>
        </p:nvSpPr>
        <p:spPr bwMode="gray"/>
        <p:txBody>
          <a:bodyPr/>
          <a:lstStyle/>
          <a:p>
            <a:fld id="{4915BD61-E5D5-4E4F-ADA0-6F3448AB9FA6}" type="slidenum">
              <a:rPr lang="en-US" smtClean="0"/>
              <a:pPr/>
              <a:t>‹#›</a:t>
            </a:fld>
            <a:endParaRPr lang="en-US" dirty="0"/>
          </a:p>
        </p:txBody>
      </p:sp>
      <p:sp>
        <p:nvSpPr>
          <p:cNvPr id="10" name="Rechteck 9" hidden="1">
            <a:extLst>
              <a:ext uri="{FF2B5EF4-FFF2-40B4-BE49-F238E27FC236}">
                <a16:creationId xmlns:a16="http://schemas.microsoft.com/office/drawing/2014/main" id="{FE3524AA-862B-4112-9BA8-D2F2947A2031}"/>
              </a:ext>
            </a:extLst>
          </p:cNvPr>
          <p:cNvSpPr/>
          <p:nvPr userDrawn="1">
            <p:custDataLst>
              <p:tags r:id="rId1"/>
            </p:custDataLst>
          </p:nvPr>
        </p:nvSpPr>
        <p:spPr>
          <a:xfrm>
            <a:off x="9191636" y="5998861"/>
            <a:ext cx="2998777" cy="860727"/>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
        <p:nvSpPr>
          <p:cNvPr id="2" name="Titel 1">
            <a:extLst>
              <a:ext uri="{FF2B5EF4-FFF2-40B4-BE49-F238E27FC236}">
                <a16:creationId xmlns:a16="http://schemas.microsoft.com/office/drawing/2014/main" id="{D9B2E24E-A23E-49E8-9553-8D33D2C7E133}"/>
              </a:ext>
            </a:extLst>
          </p:cNvPr>
          <p:cNvSpPr>
            <a:spLocks noGrp="1"/>
          </p:cNvSpPr>
          <p:nvPr>
            <p:ph type="title" hasCustomPrompt="1"/>
          </p:nvPr>
        </p:nvSpPr>
        <p:spPr>
          <a:xfrm>
            <a:off x="550862" y="3789904"/>
            <a:ext cx="11088688" cy="432000"/>
          </a:xfrm>
        </p:spPr>
        <p:txBody>
          <a:bodyPr/>
          <a:lstStyle/>
          <a:p>
            <a:r>
              <a:rPr lang="en-US" dirty="0"/>
              <a:t>Click to edit Master title style</a:t>
            </a:r>
          </a:p>
        </p:txBody>
      </p:sp>
      <p:sp>
        <p:nvSpPr>
          <p:cNvPr id="19" name="Bildplatzhalter 18">
            <a:extLst>
              <a:ext uri="{FF2B5EF4-FFF2-40B4-BE49-F238E27FC236}">
                <a16:creationId xmlns:a16="http://schemas.microsoft.com/office/drawing/2014/main" id="{3AEBEBB4-B285-4962-A458-B701E8C62C41}"/>
              </a:ext>
            </a:extLst>
          </p:cNvPr>
          <p:cNvSpPr>
            <a:spLocks noGrp="1"/>
          </p:cNvSpPr>
          <p:nvPr>
            <p:ph type="pic" sz="quarter" idx="13" hasCustomPrompt="1"/>
          </p:nvPr>
        </p:nvSpPr>
        <p:spPr bwMode="gray">
          <a:xfrm>
            <a:off x="0" y="2"/>
            <a:ext cx="12190413" cy="3425137"/>
          </a:xfrm>
          <a:custGeom>
            <a:avLst/>
            <a:gdLst>
              <a:gd name="connsiteX0" fmla="*/ 0 w 12190413"/>
              <a:gd name="connsiteY0" fmla="*/ 0 h 3425137"/>
              <a:gd name="connsiteX1" fmla="*/ 12190413 w 12190413"/>
              <a:gd name="connsiteY1" fmla="*/ 0 h 3425137"/>
              <a:gd name="connsiteX2" fmla="*/ 12190413 w 12190413"/>
              <a:gd name="connsiteY2" fmla="*/ 3120353 h 3425137"/>
              <a:gd name="connsiteX3" fmla="*/ 9142879 w 12190413"/>
              <a:gd name="connsiteY3" fmla="*/ 2815501 h 3425137"/>
              <a:gd name="connsiteX4" fmla="*/ 6095207 w 12190413"/>
              <a:gd name="connsiteY4" fmla="*/ 3120353 h 3425137"/>
              <a:gd name="connsiteX5" fmla="*/ 3047672 w 12190413"/>
              <a:gd name="connsiteY5" fmla="*/ 3425137 h 3425137"/>
              <a:gd name="connsiteX6" fmla="*/ 0 w 12190413"/>
              <a:gd name="connsiteY6" fmla="*/ 3120353 h 342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0413" h="3425137">
                <a:moveTo>
                  <a:pt x="0" y="0"/>
                </a:moveTo>
                <a:lnTo>
                  <a:pt x="12190413" y="0"/>
                </a:lnTo>
                <a:lnTo>
                  <a:pt x="12190413" y="3120353"/>
                </a:lnTo>
                <a:cubicBezTo>
                  <a:pt x="12190413" y="3120353"/>
                  <a:pt x="10666646" y="2815501"/>
                  <a:pt x="9142879" y="2815501"/>
                </a:cubicBezTo>
                <a:cubicBezTo>
                  <a:pt x="7619043" y="2815501"/>
                  <a:pt x="6095207" y="3120353"/>
                  <a:pt x="6095207" y="3120353"/>
                </a:cubicBezTo>
                <a:cubicBezTo>
                  <a:pt x="6095207" y="3120353"/>
                  <a:pt x="4571440" y="3425137"/>
                  <a:pt x="3047672" y="3425137"/>
                </a:cubicBezTo>
                <a:cubicBezTo>
                  <a:pt x="1523905" y="3425137"/>
                  <a:pt x="0" y="3120353"/>
                  <a:pt x="0" y="3120353"/>
                </a:cubicBezTo>
                <a:close/>
              </a:path>
            </a:pathLst>
          </a:custGeom>
          <a:pattFill prst="ltUpDiag">
            <a:fgClr>
              <a:schemeClr val="accent1"/>
            </a:fgClr>
            <a:bgClr>
              <a:schemeClr val="bg1"/>
            </a:bgClr>
          </a:pattFill>
        </p:spPr>
        <p:txBody>
          <a:bodyPr wrap="square" tIns="0" bIns="504000" anchor="ctr" anchorCtr="1">
            <a:noAutofit/>
          </a:bodyPr>
          <a:lstStyle>
            <a:lvl1pPr marL="0" indent="0" algn="ctr">
              <a:buNone/>
              <a:defRPr sz="1200" cap="none" baseline="0">
                <a:solidFill>
                  <a:schemeClr val="tx1"/>
                </a:solidFill>
              </a:defRPr>
            </a:lvl1pPr>
            <a:lvl2pPr marL="0" indent="0" algn="ctr">
              <a:buNone/>
              <a:defRPr sz="1200"/>
            </a:lvl2pPr>
            <a:lvl3pPr marL="0" indent="0" algn="ctr">
              <a:buNone/>
              <a:defRPr sz="1200"/>
            </a:lvl3pPr>
            <a:lvl4pPr marL="0" indent="0" algn="ctr">
              <a:buNone/>
              <a:defRPr sz="1200"/>
            </a:lvl4pPr>
            <a:lvl5pPr marL="0" indent="0" algn="ctr">
              <a:buNone/>
              <a:defRPr sz="1200"/>
            </a:lvl5pPr>
          </a:lstStyle>
          <a:p>
            <a:pPr lvl="0"/>
            <a:r>
              <a:rPr lang="en-US" dirty="0"/>
              <a:t> </a:t>
            </a:r>
          </a:p>
        </p:txBody>
      </p:sp>
      <p:sp>
        <p:nvSpPr>
          <p:cNvPr id="12" name="Textplatzhalter 6">
            <a:extLst>
              <a:ext uri="{FF2B5EF4-FFF2-40B4-BE49-F238E27FC236}">
                <a16:creationId xmlns:a16="http://schemas.microsoft.com/office/drawing/2014/main" id="{D003C732-D9AC-4D42-B275-105509A0A8C1}"/>
              </a:ext>
            </a:extLst>
          </p:cNvPr>
          <p:cNvSpPr>
            <a:spLocks noGrp="1"/>
          </p:cNvSpPr>
          <p:nvPr>
            <p:ph type="body" sz="quarter" idx="14" hasCustomPrompt="1"/>
          </p:nvPr>
        </p:nvSpPr>
        <p:spPr bwMode="gray">
          <a:xfrm>
            <a:off x="550863" y="4366756"/>
            <a:ext cx="11088687" cy="503238"/>
          </a:xfrm>
        </p:spPr>
        <p:txBody>
          <a:bodyPr/>
          <a:lstStyle>
            <a:lvl1pPr marL="0" indent="0">
              <a:spcAft>
                <a:spcPts val="0"/>
              </a:spcAft>
              <a:buNone/>
              <a:defRPr sz="1800" cap="none" baseline="0">
                <a:solidFill>
                  <a:schemeClr val="accent1"/>
                </a:solidFill>
              </a:defRPr>
            </a:lvl1pPr>
            <a:lvl2pPr marL="0" indent="0">
              <a:spcAft>
                <a:spcPts val="0"/>
              </a:spcAft>
              <a:buNone/>
              <a:defRPr sz="1800">
                <a:solidFill>
                  <a:schemeClr val="accent1"/>
                </a:solidFill>
              </a:defRPr>
            </a:lvl2pPr>
            <a:lvl3pPr marL="0" indent="0">
              <a:spcAft>
                <a:spcPts val="0"/>
              </a:spcAft>
              <a:buNone/>
              <a:defRPr sz="1800">
                <a:solidFill>
                  <a:schemeClr val="accent1"/>
                </a:solidFill>
              </a:defRPr>
            </a:lvl3pPr>
            <a:lvl4pPr marL="0" indent="0">
              <a:spcAft>
                <a:spcPts val="0"/>
              </a:spcAft>
              <a:buNone/>
              <a:defRPr sz="1800">
                <a:solidFill>
                  <a:schemeClr val="accent1"/>
                </a:solidFill>
              </a:defRPr>
            </a:lvl4pPr>
            <a:lvl5pPr marL="0" indent="0">
              <a:spcAft>
                <a:spcPts val="0"/>
              </a:spcAft>
              <a:buNone/>
              <a:defRPr sz="1800">
                <a:solidFill>
                  <a:schemeClr val="accent1"/>
                </a:solidFill>
              </a:defRPr>
            </a:lvl5pPr>
            <a:lvl6pPr marL="0" indent="0">
              <a:spcAft>
                <a:spcPts val="0"/>
              </a:spcAft>
              <a:buNone/>
              <a:defRPr sz="1800">
                <a:solidFill>
                  <a:schemeClr val="accent1"/>
                </a:solidFill>
              </a:defRPr>
            </a:lvl6pPr>
            <a:lvl7pPr marL="0" indent="0">
              <a:buNone/>
              <a:defRPr sz="1800">
                <a:solidFill>
                  <a:schemeClr val="accent1"/>
                </a:solidFill>
              </a:defRPr>
            </a:lvl7pPr>
            <a:lvl8pPr marL="0" indent="0">
              <a:buNone/>
              <a:defRPr sz="1800">
                <a:solidFill>
                  <a:schemeClr val="accent1"/>
                </a:solidFill>
              </a:defRPr>
            </a:lvl8pPr>
            <a:lvl9pPr marL="0" indent="0">
              <a:buNone/>
              <a:defRPr sz="1800">
                <a:solidFill>
                  <a:schemeClr val="accent1"/>
                </a:solidFill>
              </a:defRPr>
            </a:lvl9pPr>
          </a:lstStyle>
          <a:p>
            <a:pPr lvl="0"/>
            <a:r>
              <a:rPr lang="en-US" dirty="0"/>
              <a:t>Subheadline</a:t>
            </a:r>
          </a:p>
        </p:txBody>
      </p:sp>
    </p:spTree>
    <p:extLst>
      <p:ext uri="{BB962C8B-B14F-4D97-AF65-F5344CB8AC3E}">
        <p14:creationId xmlns:p14="http://schemas.microsoft.com/office/powerpoint/2010/main" val="949055824"/>
      </p:ext>
    </p:extLst>
  </p:cSld>
  <p:clrMapOvr>
    <a:masterClrMapping/>
  </p:clrMapOvr>
  <p:extLst>
    <p:ext uri="{DCECCB84-F9BA-43D5-87BE-67443E8EF086}">
      <p15:sldGuideLst xmlns:p15="http://schemas.microsoft.com/office/powerpoint/2012/main">
        <p15:guide id="1" orient="horz" pos="80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icture wave with Title (2)">
    <p:spTree>
      <p:nvGrpSpPr>
        <p:cNvPr id="1" name=""/>
        <p:cNvGrpSpPr/>
        <p:nvPr/>
      </p:nvGrpSpPr>
      <p:grpSpPr>
        <a:xfrm>
          <a:off x="0" y="0"/>
          <a:ext cx="0" cy="0"/>
          <a:chOff x="0" y="0"/>
          <a:chExt cx="0" cy="0"/>
        </a:xfrm>
      </p:grpSpPr>
      <p:sp>
        <p:nvSpPr>
          <p:cNvPr id="15" name="Bildplatzhalter 14">
            <a:extLst>
              <a:ext uri="{FF2B5EF4-FFF2-40B4-BE49-F238E27FC236}">
                <a16:creationId xmlns:a16="http://schemas.microsoft.com/office/drawing/2014/main" id="{1C25F226-3646-4C1E-B5B1-523793A476A3}"/>
              </a:ext>
            </a:extLst>
          </p:cNvPr>
          <p:cNvSpPr>
            <a:spLocks noGrp="1"/>
          </p:cNvSpPr>
          <p:nvPr>
            <p:ph type="pic" sz="quarter" idx="13" hasCustomPrompt="1"/>
          </p:nvPr>
        </p:nvSpPr>
        <p:spPr bwMode="gray">
          <a:xfrm>
            <a:off x="1" y="0"/>
            <a:ext cx="12190413" cy="4570274"/>
          </a:xfrm>
          <a:custGeom>
            <a:avLst/>
            <a:gdLst>
              <a:gd name="connsiteX0" fmla="*/ 0 w 12190413"/>
              <a:gd name="connsiteY0" fmla="*/ 0 h 4570274"/>
              <a:gd name="connsiteX1" fmla="*/ 12190413 w 12190413"/>
              <a:gd name="connsiteY1" fmla="*/ 0 h 4570274"/>
              <a:gd name="connsiteX2" fmla="*/ 12190413 w 12190413"/>
              <a:gd name="connsiteY2" fmla="*/ 4265493 h 4570274"/>
              <a:gd name="connsiteX3" fmla="*/ 9142879 w 12190413"/>
              <a:gd name="connsiteY3" fmla="*/ 3960644 h 4570274"/>
              <a:gd name="connsiteX4" fmla="*/ 6095207 w 12190413"/>
              <a:gd name="connsiteY4" fmla="*/ 4265493 h 4570274"/>
              <a:gd name="connsiteX5" fmla="*/ 3047672 w 12190413"/>
              <a:gd name="connsiteY5" fmla="*/ 4570274 h 4570274"/>
              <a:gd name="connsiteX6" fmla="*/ 0 w 12190413"/>
              <a:gd name="connsiteY6" fmla="*/ 4265493 h 45702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0413" h="4570274">
                <a:moveTo>
                  <a:pt x="0" y="0"/>
                </a:moveTo>
                <a:lnTo>
                  <a:pt x="12190413" y="0"/>
                </a:lnTo>
                <a:lnTo>
                  <a:pt x="12190413" y="4265493"/>
                </a:lnTo>
                <a:cubicBezTo>
                  <a:pt x="12190413" y="4265493"/>
                  <a:pt x="10666646" y="3960644"/>
                  <a:pt x="9142879" y="3960644"/>
                </a:cubicBezTo>
                <a:cubicBezTo>
                  <a:pt x="7619043" y="3960644"/>
                  <a:pt x="6095207" y="4265493"/>
                  <a:pt x="6095207" y="4265493"/>
                </a:cubicBezTo>
                <a:cubicBezTo>
                  <a:pt x="6095207" y="4265493"/>
                  <a:pt x="4571440" y="4570274"/>
                  <a:pt x="3047672" y="4570274"/>
                </a:cubicBezTo>
                <a:cubicBezTo>
                  <a:pt x="1523905" y="4570274"/>
                  <a:pt x="0" y="4265493"/>
                  <a:pt x="0" y="4265493"/>
                </a:cubicBezTo>
                <a:close/>
              </a:path>
            </a:pathLst>
          </a:custGeom>
          <a:pattFill prst="ltUpDiag">
            <a:fgClr>
              <a:schemeClr val="accent1"/>
            </a:fgClr>
            <a:bgClr>
              <a:schemeClr val="bg1"/>
            </a:bgClr>
          </a:pattFill>
        </p:spPr>
        <p:txBody>
          <a:bodyPr wrap="square" tIns="0" bIns="504000" anchor="ctr" anchorCtr="1">
            <a:noAutofit/>
          </a:bodyPr>
          <a:lstStyle>
            <a:lvl1pPr marL="0" indent="0" algn="ctr">
              <a:buNone/>
              <a:defRPr sz="1200" cap="none" baseline="0">
                <a:solidFill>
                  <a:schemeClr val="tx1"/>
                </a:solidFill>
              </a:defRPr>
            </a:lvl1pPr>
            <a:lvl2pPr marL="0" indent="0" algn="ctr">
              <a:buNone/>
              <a:defRPr sz="1200"/>
            </a:lvl2pPr>
            <a:lvl3pPr marL="0" indent="0" algn="ctr">
              <a:buNone/>
              <a:defRPr sz="1200"/>
            </a:lvl3pPr>
            <a:lvl4pPr marL="0" indent="0" algn="ctr">
              <a:buNone/>
              <a:defRPr sz="1200"/>
            </a:lvl4pPr>
            <a:lvl5pPr marL="0" indent="0" algn="ctr">
              <a:buNone/>
              <a:defRPr sz="1200"/>
            </a:lvl5pPr>
          </a:lstStyle>
          <a:p>
            <a:pPr lvl="0"/>
            <a:r>
              <a:rPr lang="en-US" dirty="0"/>
              <a:t> </a:t>
            </a:r>
          </a:p>
        </p:txBody>
      </p:sp>
      <p:sp>
        <p:nvSpPr>
          <p:cNvPr id="7" name="Datumsplatzhalter 6"/>
          <p:cNvSpPr>
            <a:spLocks noGrp="1"/>
          </p:cNvSpPr>
          <p:nvPr>
            <p:ph type="dt" sz="half" idx="10"/>
          </p:nvPr>
        </p:nvSpPr>
        <p:spPr bwMode="gray"/>
        <p:txBody>
          <a:bodyPr/>
          <a:lstStyle/>
          <a:p>
            <a:fld id="{6F7257DB-573A-4CA5-8566-D16A44F289F7}" type="datetime1">
              <a:rPr lang="en-US" smtClean="0"/>
              <a:t>1/6/2022</a:t>
            </a:fld>
            <a:endParaRPr lang="en-US" dirty="0"/>
          </a:p>
        </p:txBody>
      </p:sp>
      <p:sp>
        <p:nvSpPr>
          <p:cNvPr id="8" name="Fußzeilenplatzhalter 7"/>
          <p:cNvSpPr>
            <a:spLocks noGrp="1"/>
          </p:cNvSpPr>
          <p:nvPr>
            <p:ph type="ftr" sz="quarter" idx="11"/>
          </p:nvPr>
        </p:nvSpPr>
        <p:spPr bwMode="gray">
          <a:xfrm>
            <a:off x="1703106" y="6454213"/>
            <a:ext cx="4392000" cy="172545"/>
          </a:xfrm>
        </p:spPr>
        <p:txBody>
          <a:bodyPr/>
          <a:lstStyle/>
          <a:p>
            <a:r>
              <a:rPr lang="en-US" dirty="0"/>
              <a:t>Please insert footnote</a:t>
            </a:r>
          </a:p>
        </p:txBody>
      </p:sp>
      <p:sp>
        <p:nvSpPr>
          <p:cNvPr id="9" name="Foliennummernplatzhalter 8"/>
          <p:cNvSpPr>
            <a:spLocks noGrp="1"/>
          </p:cNvSpPr>
          <p:nvPr>
            <p:ph type="sldNum" sz="quarter" idx="12"/>
          </p:nvPr>
        </p:nvSpPr>
        <p:spPr bwMode="gray"/>
        <p:txBody>
          <a:bodyPr/>
          <a:lstStyle/>
          <a:p>
            <a:fld id="{4915BD61-E5D5-4E4F-ADA0-6F3448AB9FA6}" type="slidenum">
              <a:rPr lang="en-US" smtClean="0"/>
              <a:pPr/>
              <a:t>‹#›</a:t>
            </a:fld>
            <a:endParaRPr lang="en-US" dirty="0"/>
          </a:p>
        </p:txBody>
      </p:sp>
      <p:sp>
        <p:nvSpPr>
          <p:cNvPr id="10" name="Rechteck 9" hidden="1">
            <a:extLst>
              <a:ext uri="{FF2B5EF4-FFF2-40B4-BE49-F238E27FC236}">
                <a16:creationId xmlns:a16="http://schemas.microsoft.com/office/drawing/2014/main" id="{FE3524AA-862B-4112-9BA8-D2F2947A2031}"/>
              </a:ext>
            </a:extLst>
          </p:cNvPr>
          <p:cNvSpPr/>
          <p:nvPr userDrawn="1">
            <p:custDataLst>
              <p:tags r:id="rId1"/>
            </p:custDataLst>
          </p:nvPr>
        </p:nvSpPr>
        <p:spPr>
          <a:xfrm>
            <a:off x="9191636" y="5998861"/>
            <a:ext cx="2998777" cy="860727"/>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
        <p:nvSpPr>
          <p:cNvPr id="2" name="Titel 1">
            <a:extLst>
              <a:ext uri="{FF2B5EF4-FFF2-40B4-BE49-F238E27FC236}">
                <a16:creationId xmlns:a16="http://schemas.microsoft.com/office/drawing/2014/main" id="{D9B2E24E-A23E-49E8-9553-8D33D2C7E133}"/>
              </a:ext>
            </a:extLst>
          </p:cNvPr>
          <p:cNvSpPr>
            <a:spLocks noGrp="1"/>
          </p:cNvSpPr>
          <p:nvPr>
            <p:ph type="title" hasCustomPrompt="1"/>
          </p:nvPr>
        </p:nvSpPr>
        <p:spPr>
          <a:xfrm>
            <a:off x="550862" y="5014074"/>
            <a:ext cx="3456054" cy="720040"/>
          </a:xfrm>
        </p:spPr>
        <p:txBody>
          <a:bodyPr/>
          <a:lstStyle/>
          <a:p>
            <a:r>
              <a:rPr lang="en-US" dirty="0"/>
              <a:t>Click to edit Master title style</a:t>
            </a:r>
          </a:p>
        </p:txBody>
      </p:sp>
      <p:sp>
        <p:nvSpPr>
          <p:cNvPr id="11" name="Textplatzhalter 5">
            <a:extLst>
              <a:ext uri="{FF2B5EF4-FFF2-40B4-BE49-F238E27FC236}">
                <a16:creationId xmlns:a16="http://schemas.microsoft.com/office/drawing/2014/main" id="{5A1BC81C-64C6-4509-86D2-B65987A1C906}"/>
              </a:ext>
            </a:extLst>
          </p:cNvPr>
          <p:cNvSpPr>
            <a:spLocks noGrp="1"/>
          </p:cNvSpPr>
          <p:nvPr>
            <p:ph type="body" sz="quarter" idx="14" hasCustomPrompt="1"/>
          </p:nvPr>
        </p:nvSpPr>
        <p:spPr>
          <a:xfrm>
            <a:off x="550863" y="5734452"/>
            <a:ext cx="3456053" cy="359712"/>
          </a:xfrm>
        </p:spPr>
        <p:txBody>
          <a:bodyPr/>
          <a:lstStyle>
            <a:lvl1pPr marL="0" indent="0">
              <a:spcAft>
                <a:spcPts val="0"/>
              </a:spcAft>
              <a:buFont typeface="Arial" panose="020B0604020202020204" pitchFamily="34" charset="0"/>
              <a:buNone/>
              <a:defRPr sz="1800">
                <a:solidFill>
                  <a:schemeClr val="accent1"/>
                </a:solidFill>
              </a:defRPr>
            </a:lvl1pPr>
            <a:lvl2pPr marL="0" indent="0">
              <a:spcAft>
                <a:spcPts val="0"/>
              </a:spcAft>
              <a:buNone/>
              <a:defRPr sz="1800">
                <a:solidFill>
                  <a:schemeClr val="accent1"/>
                </a:solidFill>
              </a:defRPr>
            </a:lvl2pPr>
            <a:lvl3pPr marL="0" indent="0">
              <a:spcAft>
                <a:spcPts val="0"/>
              </a:spcAft>
              <a:buNone/>
              <a:defRPr sz="1800">
                <a:solidFill>
                  <a:schemeClr val="accent1"/>
                </a:solidFill>
              </a:defRPr>
            </a:lvl3pPr>
            <a:lvl4pPr marL="0" indent="0">
              <a:spcAft>
                <a:spcPts val="0"/>
              </a:spcAft>
              <a:buNone/>
              <a:defRPr sz="1800">
                <a:solidFill>
                  <a:schemeClr val="accent1"/>
                </a:solidFill>
              </a:defRPr>
            </a:lvl4pPr>
            <a:lvl5pPr marL="0" indent="0">
              <a:spcAft>
                <a:spcPts val="0"/>
              </a:spcAft>
              <a:buNone/>
              <a:defRPr sz="1800">
                <a:solidFill>
                  <a:schemeClr val="accent1"/>
                </a:solidFill>
              </a:defRPr>
            </a:lvl5pPr>
            <a:lvl6pPr marL="0" indent="0">
              <a:spcAft>
                <a:spcPts val="0"/>
              </a:spcAft>
              <a:buNone/>
              <a:defRPr sz="1800">
                <a:solidFill>
                  <a:schemeClr val="accent1"/>
                </a:solidFill>
              </a:defRPr>
            </a:lvl6pPr>
            <a:lvl7pPr marL="0" indent="0">
              <a:spcAft>
                <a:spcPts val="0"/>
              </a:spcAft>
              <a:buNone/>
              <a:defRPr sz="1800">
                <a:solidFill>
                  <a:schemeClr val="accent1"/>
                </a:solidFill>
              </a:defRPr>
            </a:lvl7pPr>
            <a:lvl8pPr marL="0" indent="0">
              <a:buNone/>
              <a:defRPr sz="1800">
                <a:solidFill>
                  <a:schemeClr val="accent1"/>
                </a:solidFill>
              </a:defRPr>
            </a:lvl8pPr>
            <a:lvl9pPr marL="0" indent="0">
              <a:buNone/>
              <a:defRPr sz="1800">
                <a:solidFill>
                  <a:schemeClr val="accent1"/>
                </a:solidFill>
              </a:defRPr>
            </a:lvl9pPr>
          </a:lstStyle>
          <a:p>
            <a:pPr lvl="0"/>
            <a:r>
              <a:rPr lang="en-US" dirty="0"/>
              <a:t>Additional title</a:t>
            </a:r>
          </a:p>
        </p:txBody>
      </p:sp>
    </p:spTree>
    <p:extLst>
      <p:ext uri="{BB962C8B-B14F-4D97-AF65-F5344CB8AC3E}">
        <p14:creationId xmlns:p14="http://schemas.microsoft.com/office/powerpoint/2010/main" val="4230409279"/>
      </p:ext>
    </p:extLst>
  </p:cSld>
  <p:clrMapOvr>
    <a:masterClrMapping/>
  </p:clrMapOvr>
  <p:extLst>
    <p:ext uri="{DCECCB84-F9BA-43D5-87BE-67443E8EF086}">
      <p15:sldGuideLst xmlns:p15="http://schemas.microsoft.com/office/powerpoint/2012/main">
        <p15:guide id="1" orient="horz" pos="80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with picture (2)">
    <p:spTree>
      <p:nvGrpSpPr>
        <p:cNvPr id="1" name=""/>
        <p:cNvGrpSpPr/>
        <p:nvPr/>
      </p:nvGrpSpPr>
      <p:grpSpPr>
        <a:xfrm>
          <a:off x="0" y="0"/>
          <a:ext cx="0" cy="0"/>
          <a:chOff x="0" y="0"/>
          <a:chExt cx="0" cy="0"/>
        </a:xfrm>
      </p:grpSpPr>
      <p:sp>
        <p:nvSpPr>
          <p:cNvPr id="7" name="Datumsplatzhalter 6"/>
          <p:cNvSpPr>
            <a:spLocks noGrp="1"/>
          </p:cNvSpPr>
          <p:nvPr>
            <p:ph type="dt" sz="half" idx="10"/>
          </p:nvPr>
        </p:nvSpPr>
        <p:spPr bwMode="gray"/>
        <p:txBody>
          <a:bodyPr/>
          <a:lstStyle/>
          <a:p>
            <a:fld id="{E68DD755-E2F3-4C43-9845-D8DA143C6B19}" type="datetime1">
              <a:rPr lang="en-US" smtClean="0"/>
              <a:t>1/6/2022</a:t>
            </a:fld>
            <a:endParaRPr lang="en-US" dirty="0"/>
          </a:p>
        </p:txBody>
      </p:sp>
      <p:sp>
        <p:nvSpPr>
          <p:cNvPr id="8" name="Fußzeilenplatzhalter 7"/>
          <p:cNvSpPr>
            <a:spLocks noGrp="1"/>
          </p:cNvSpPr>
          <p:nvPr>
            <p:ph type="ftr" sz="quarter" idx="11"/>
          </p:nvPr>
        </p:nvSpPr>
        <p:spPr bwMode="gray"/>
        <p:txBody>
          <a:bodyPr/>
          <a:lstStyle/>
          <a:p>
            <a:r>
              <a:rPr lang="en-US" dirty="0"/>
              <a:t>Please insert footnote</a:t>
            </a:r>
          </a:p>
        </p:txBody>
      </p:sp>
      <p:sp>
        <p:nvSpPr>
          <p:cNvPr id="9" name="Foliennummernplatzhalter 8"/>
          <p:cNvSpPr>
            <a:spLocks noGrp="1"/>
          </p:cNvSpPr>
          <p:nvPr>
            <p:ph type="sldNum" sz="quarter" idx="12"/>
          </p:nvPr>
        </p:nvSpPr>
        <p:spPr bwMode="gray"/>
        <p:txBody>
          <a:bodyPr/>
          <a:lstStyle/>
          <a:p>
            <a:fld id="{4915BD61-E5D5-4E4F-ADA0-6F3448AB9FA6}" type="slidenum">
              <a:rPr lang="en-US" smtClean="0"/>
              <a:pPr/>
              <a:t>‹#›</a:t>
            </a:fld>
            <a:endParaRPr lang="en-US" dirty="0"/>
          </a:p>
        </p:txBody>
      </p:sp>
      <p:sp>
        <p:nvSpPr>
          <p:cNvPr id="3" name="Bildplatzhalter 2"/>
          <p:cNvSpPr>
            <a:spLocks noGrp="1"/>
          </p:cNvSpPr>
          <p:nvPr>
            <p:ph type="pic" sz="quarter" idx="13" hasCustomPrompt="1"/>
          </p:nvPr>
        </p:nvSpPr>
        <p:spPr bwMode="gray">
          <a:xfrm>
            <a:off x="550436" y="1270144"/>
            <a:ext cx="11089540" cy="4680000"/>
          </a:xfrm>
          <a:pattFill prst="ltUpDiag">
            <a:fgClr>
              <a:schemeClr val="accent1"/>
            </a:fgClr>
            <a:bgClr>
              <a:schemeClr val="bg1"/>
            </a:bgClr>
          </a:pattFill>
        </p:spPr>
        <p:txBody>
          <a:bodyPr tIns="0" bIns="504000" anchor="ctr" anchorCtr="1"/>
          <a:lstStyle>
            <a:lvl1pPr marL="0" indent="0" algn="ctr">
              <a:buNone/>
              <a:defRPr sz="1200" cap="none" baseline="0">
                <a:solidFill>
                  <a:schemeClr val="tx1"/>
                </a:solidFill>
              </a:defRPr>
            </a:lvl1pPr>
            <a:lvl2pPr marL="0" indent="0" algn="ctr">
              <a:buNone/>
              <a:defRPr sz="1200"/>
            </a:lvl2pPr>
            <a:lvl3pPr marL="0" indent="0" algn="ctr">
              <a:buNone/>
              <a:defRPr sz="1200"/>
            </a:lvl3pPr>
            <a:lvl4pPr marL="0" indent="0" algn="ctr">
              <a:buNone/>
              <a:defRPr sz="1200"/>
            </a:lvl4pPr>
            <a:lvl5pPr marL="0" indent="0" algn="ctr">
              <a:buNone/>
              <a:defRPr sz="1200"/>
            </a:lvl5pPr>
          </a:lstStyle>
          <a:p>
            <a:pPr lvl="0"/>
            <a:r>
              <a:rPr lang="en-US" dirty="0"/>
              <a:t> </a:t>
            </a:r>
          </a:p>
        </p:txBody>
      </p:sp>
      <p:sp>
        <p:nvSpPr>
          <p:cNvPr id="10" name="Rechteck 9" hidden="1">
            <a:extLst>
              <a:ext uri="{FF2B5EF4-FFF2-40B4-BE49-F238E27FC236}">
                <a16:creationId xmlns:a16="http://schemas.microsoft.com/office/drawing/2014/main" id="{FE3524AA-862B-4112-9BA8-D2F2947A2031}"/>
              </a:ext>
            </a:extLst>
          </p:cNvPr>
          <p:cNvSpPr/>
          <p:nvPr userDrawn="1">
            <p:custDataLst>
              <p:tags r:id="rId1"/>
            </p:custDataLst>
          </p:nvPr>
        </p:nvSpPr>
        <p:spPr>
          <a:xfrm>
            <a:off x="9191636" y="5998861"/>
            <a:ext cx="2998777" cy="860727"/>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
        <p:nvSpPr>
          <p:cNvPr id="2" name="Titel 1">
            <a:extLst>
              <a:ext uri="{FF2B5EF4-FFF2-40B4-BE49-F238E27FC236}">
                <a16:creationId xmlns:a16="http://schemas.microsoft.com/office/drawing/2014/main" id="{D9B2E24E-A23E-49E8-9553-8D33D2C7E133}"/>
              </a:ext>
            </a:extLst>
          </p:cNvPr>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981916509"/>
      </p:ext>
    </p:extLst>
  </p:cSld>
  <p:clrMapOvr>
    <a:masterClrMapping/>
  </p:clrMapOvr>
  <p:extLst>
    <p:ext uri="{DCECCB84-F9BA-43D5-87BE-67443E8EF086}">
      <p15:sldGuideLst xmlns:p15="http://schemas.microsoft.com/office/powerpoint/2012/main">
        <p15:guide id="1" orient="horz" pos="80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ig picture (bright)">
    <p:spTree>
      <p:nvGrpSpPr>
        <p:cNvPr id="1" name=""/>
        <p:cNvGrpSpPr/>
        <p:nvPr/>
      </p:nvGrpSpPr>
      <p:grpSpPr>
        <a:xfrm>
          <a:off x="0" y="0"/>
          <a:ext cx="0" cy="0"/>
          <a:chOff x="0" y="0"/>
          <a:chExt cx="0" cy="0"/>
        </a:xfrm>
      </p:grpSpPr>
      <p:sp>
        <p:nvSpPr>
          <p:cNvPr id="3" name="Bildplatzhalter 2"/>
          <p:cNvSpPr>
            <a:spLocks noGrp="1"/>
          </p:cNvSpPr>
          <p:nvPr>
            <p:ph type="pic" sz="quarter" idx="13" hasCustomPrompt="1"/>
          </p:nvPr>
        </p:nvSpPr>
        <p:spPr bwMode="gray">
          <a:xfrm>
            <a:off x="-1" y="0"/>
            <a:ext cx="12190413" cy="6859588"/>
          </a:xfrm>
          <a:pattFill prst="ltUpDiag">
            <a:fgClr>
              <a:schemeClr val="accent1"/>
            </a:fgClr>
            <a:bgClr>
              <a:schemeClr val="bg1"/>
            </a:bgClr>
          </a:pattFill>
        </p:spPr>
        <p:txBody>
          <a:bodyPr tIns="0" bIns="504000" anchor="ctr" anchorCtr="1"/>
          <a:lstStyle>
            <a:lvl1pPr marL="0" indent="0" algn="ctr">
              <a:buNone/>
              <a:defRPr sz="1200" cap="none" baseline="0">
                <a:solidFill>
                  <a:schemeClr val="tx1"/>
                </a:solidFill>
              </a:defRPr>
            </a:lvl1pPr>
            <a:lvl2pPr marL="0" indent="0" algn="ctr">
              <a:buNone/>
              <a:defRPr sz="1200"/>
            </a:lvl2pPr>
            <a:lvl3pPr marL="0" indent="0" algn="ctr">
              <a:buNone/>
              <a:defRPr sz="1200"/>
            </a:lvl3pPr>
            <a:lvl4pPr marL="0" indent="0" algn="ctr">
              <a:buNone/>
              <a:defRPr sz="1200"/>
            </a:lvl4pPr>
            <a:lvl5pPr marL="0" indent="0" algn="ctr">
              <a:buNone/>
              <a:defRPr sz="1200"/>
            </a:lvl5pPr>
          </a:lstStyle>
          <a:p>
            <a:pPr lvl="0"/>
            <a:r>
              <a:rPr lang="en-US" dirty="0"/>
              <a:t> </a:t>
            </a:r>
          </a:p>
        </p:txBody>
      </p:sp>
      <p:sp>
        <p:nvSpPr>
          <p:cNvPr id="7" name="Datumsplatzhalter 6"/>
          <p:cNvSpPr>
            <a:spLocks noGrp="1"/>
          </p:cNvSpPr>
          <p:nvPr>
            <p:ph type="dt" sz="half" idx="10"/>
          </p:nvPr>
        </p:nvSpPr>
        <p:spPr bwMode="gray"/>
        <p:txBody>
          <a:bodyPr/>
          <a:lstStyle/>
          <a:p>
            <a:fld id="{303E7AF8-9CD2-4877-AB3E-695184864073}" type="datetime1">
              <a:rPr lang="en-US" smtClean="0"/>
              <a:t>1/6/2022</a:t>
            </a:fld>
            <a:endParaRPr lang="en-US" dirty="0"/>
          </a:p>
        </p:txBody>
      </p:sp>
      <p:sp>
        <p:nvSpPr>
          <p:cNvPr id="8" name="Fußzeilenplatzhalter 7"/>
          <p:cNvSpPr>
            <a:spLocks noGrp="1"/>
          </p:cNvSpPr>
          <p:nvPr>
            <p:ph type="ftr" sz="quarter" idx="11"/>
          </p:nvPr>
        </p:nvSpPr>
        <p:spPr bwMode="gray"/>
        <p:txBody>
          <a:bodyPr/>
          <a:lstStyle/>
          <a:p>
            <a:r>
              <a:rPr lang="en-US" dirty="0"/>
              <a:t>Please insert footnote</a:t>
            </a:r>
          </a:p>
        </p:txBody>
      </p:sp>
      <p:sp>
        <p:nvSpPr>
          <p:cNvPr id="9" name="Foliennummernplatzhalter 8"/>
          <p:cNvSpPr>
            <a:spLocks noGrp="1"/>
          </p:cNvSpPr>
          <p:nvPr>
            <p:ph type="sldNum" sz="quarter" idx="12"/>
          </p:nvPr>
        </p:nvSpPr>
        <p:spPr bwMode="gray"/>
        <p:txBody>
          <a:bodyPr/>
          <a:lstStyle/>
          <a:p>
            <a:fld id="{4915BD61-E5D5-4E4F-ADA0-6F3448AB9FA6}" type="slidenum">
              <a:rPr lang="en-US" smtClean="0"/>
              <a:pPr/>
              <a:t>‹#›</a:t>
            </a:fld>
            <a:endParaRPr lang="en-US" dirty="0"/>
          </a:p>
        </p:txBody>
      </p:sp>
      <p:sp>
        <p:nvSpPr>
          <p:cNvPr id="2" name="Titel 1">
            <a:extLst>
              <a:ext uri="{FF2B5EF4-FFF2-40B4-BE49-F238E27FC236}">
                <a16:creationId xmlns:a16="http://schemas.microsoft.com/office/drawing/2014/main" id="{9190DF61-2AD4-4C39-B6F2-27FED0287E28}"/>
              </a:ext>
            </a:extLst>
          </p:cNvPr>
          <p:cNvSpPr>
            <a:spLocks noGrp="1"/>
          </p:cNvSpPr>
          <p:nvPr>
            <p:ph type="title" hasCustomPrompt="1"/>
          </p:nvPr>
        </p:nvSpPr>
        <p:spPr/>
        <p:txBody>
          <a:bodyPr/>
          <a:lstStyle/>
          <a:p>
            <a:r>
              <a:rPr lang="en-US" dirty="0"/>
              <a:t>Click to edit Master title style</a:t>
            </a:r>
          </a:p>
        </p:txBody>
      </p:sp>
      <p:sp>
        <p:nvSpPr>
          <p:cNvPr id="5" name="Textplatzhalter 4"/>
          <p:cNvSpPr>
            <a:spLocks noGrp="1"/>
          </p:cNvSpPr>
          <p:nvPr>
            <p:ph type="body" sz="quarter" idx="14" hasCustomPrompt="1"/>
          </p:nvPr>
        </p:nvSpPr>
        <p:spPr>
          <a:xfrm>
            <a:off x="9839137" y="6179802"/>
            <a:ext cx="1800000" cy="450000"/>
          </a:xfrm>
          <a:blipFill dpi="0" rotWithShape="1">
            <a:blip r:embed="rId2">
              <a:extLst>
                <a:ext uri="{28A0092B-C50C-407E-A947-70E740481C1C}">
                  <a14:useLocalDpi xmlns:a14="http://schemas.microsoft.com/office/drawing/2010/main" val="0"/>
                </a:ext>
              </a:extLst>
            </a:blip>
            <a:srcRect/>
            <a:stretch>
              <a:fillRect/>
            </a:stretch>
          </a:blipFill>
        </p:spPr>
        <p:txBody>
          <a:bodyPr/>
          <a:lstStyle>
            <a:lvl1pPr>
              <a:defRPr/>
            </a:lvl1pPr>
          </a:lstStyle>
          <a:p>
            <a:pPr lvl="0"/>
            <a:r>
              <a:rPr lang="en-US" dirty="0"/>
              <a:t> </a:t>
            </a:r>
          </a:p>
        </p:txBody>
      </p:sp>
    </p:spTree>
    <p:extLst>
      <p:ext uri="{BB962C8B-B14F-4D97-AF65-F5344CB8AC3E}">
        <p14:creationId xmlns:p14="http://schemas.microsoft.com/office/powerpoint/2010/main" val="2976400901"/>
      </p:ext>
    </p:extLst>
  </p:cSld>
  <p:clrMapOvr>
    <a:masterClrMapping/>
  </p:clrMapOvr>
  <p:extLst>
    <p:ext uri="{DCECCB84-F9BA-43D5-87BE-67443E8EF086}">
      <p15:sldGuideLst xmlns:p15="http://schemas.microsoft.com/office/powerpoint/2012/main">
        <p15:guide id="1" orient="horz" pos="80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Big picture (dark)">
    <p:spTree>
      <p:nvGrpSpPr>
        <p:cNvPr id="1" name=""/>
        <p:cNvGrpSpPr/>
        <p:nvPr/>
      </p:nvGrpSpPr>
      <p:grpSpPr>
        <a:xfrm>
          <a:off x="0" y="0"/>
          <a:ext cx="0" cy="0"/>
          <a:chOff x="0" y="0"/>
          <a:chExt cx="0" cy="0"/>
        </a:xfrm>
      </p:grpSpPr>
      <p:sp>
        <p:nvSpPr>
          <p:cNvPr id="3" name="Bildplatzhalter 2"/>
          <p:cNvSpPr>
            <a:spLocks noGrp="1"/>
          </p:cNvSpPr>
          <p:nvPr>
            <p:ph type="pic" sz="quarter" idx="13" hasCustomPrompt="1"/>
          </p:nvPr>
        </p:nvSpPr>
        <p:spPr bwMode="gray">
          <a:xfrm>
            <a:off x="-1" y="0"/>
            <a:ext cx="12190413" cy="6859588"/>
          </a:xfrm>
          <a:pattFill prst="ltUpDiag">
            <a:fgClr>
              <a:schemeClr val="accent1"/>
            </a:fgClr>
            <a:bgClr>
              <a:schemeClr val="accent3"/>
            </a:bgClr>
          </a:pattFill>
        </p:spPr>
        <p:txBody>
          <a:bodyPr tIns="0" bIns="504000" anchor="ctr" anchorCtr="1"/>
          <a:lstStyle>
            <a:lvl1pPr marL="0" indent="0" algn="ctr">
              <a:buNone/>
              <a:defRPr sz="1200" cap="none" baseline="0">
                <a:solidFill>
                  <a:schemeClr val="tx1"/>
                </a:solidFill>
              </a:defRPr>
            </a:lvl1pPr>
            <a:lvl2pPr marL="0" indent="0" algn="ctr">
              <a:buNone/>
              <a:defRPr sz="1200"/>
            </a:lvl2pPr>
            <a:lvl3pPr marL="0" indent="0" algn="ctr">
              <a:buNone/>
              <a:defRPr sz="1200"/>
            </a:lvl3pPr>
            <a:lvl4pPr marL="0" indent="0" algn="ctr">
              <a:buNone/>
              <a:defRPr sz="1200"/>
            </a:lvl4pPr>
            <a:lvl5pPr marL="0" indent="0" algn="ctr">
              <a:buNone/>
              <a:defRPr sz="1200"/>
            </a:lvl5pPr>
          </a:lstStyle>
          <a:p>
            <a:pPr lvl="0"/>
            <a:r>
              <a:rPr lang="en-US" dirty="0"/>
              <a:t> </a:t>
            </a:r>
          </a:p>
        </p:txBody>
      </p:sp>
      <p:sp>
        <p:nvSpPr>
          <p:cNvPr id="7" name="Datumsplatzhalter 6"/>
          <p:cNvSpPr>
            <a:spLocks noGrp="1"/>
          </p:cNvSpPr>
          <p:nvPr>
            <p:ph type="dt" sz="half" idx="10"/>
          </p:nvPr>
        </p:nvSpPr>
        <p:spPr bwMode="gray"/>
        <p:txBody>
          <a:bodyPr/>
          <a:lstStyle>
            <a:lvl1pPr>
              <a:defRPr>
                <a:solidFill>
                  <a:schemeClr val="bg1"/>
                </a:solidFill>
              </a:defRPr>
            </a:lvl1pPr>
          </a:lstStyle>
          <a:p>
            <a:fld id="{45C946A8-E92C-4058-AA79-72284C373D9D}" type="datetime1">
              <a:rPr lang="en-US" smtClean="0"/>
              <a:t>1/6/2022</a:t>
            </a:fld>
            <a:endParaRPr lang="en-US" dirty="0"/>
          </a:p>
        </p:txBody>
      </p:sp>
      <p:sp>
        <p:nvSpPr>
          <p:cNvPr id="8" name="Fußzeilenplatzhalter 7"/>
          <p:cNvSpPr>
            <a:spLocks noGrp="1"/>
          </p:cNvSpPr>
          <p:nvPr>
            <p:ph type="ftr" sz="quarter" idx="11"/>
          </p:nvPr>
        </p:nvSpPr>
        <p:spPr bwMode="gray"/>
        <p:txBody>
          <a:bodyPr/>
          <a:lstStyle>
            <a:lvl1pPr>
              <a:defRPr>
                <a:solidFill>
                  <a:schemeClr val="bg1"/>
                </a:solidFill>
              </a:defRPr>
            </a:lvl1pPr>
          </a:lstStyle>
          <a:p>
            <a:r>
              <a:rPr lang="en-US" dirty="0"/>
              <a:t>Please insert footnote</a:t>
            </a:r>
          </a:p>
        </p:txBody>
      </p:sp>
      <p:sp>
        <p:nvSpPr>
          <p:cNvPr id="9" name="Foliennummernplatzhalter 8"/>
          <p:cNvSpPr>
            <a:spLocks noGrp="1"/>
          </p:cNvSpPr>
          <p:nvPr>
            <p:ph type="sldNum" sz="quarter" idx="12"/>
          </p:nvPr>
        </p:nvSpPr>
        <p:spPr bwMode="gray"/>
        <p:txBody>
          <a:bodyPr/>
          <a:lstStyle>
            <a:lvl1pPr>
              <a:defRPr>
                <a:solidFill>
                  <a:schemeClr val="bg1"/>
                </a:solidFill>
              </a:defRPr>
            </a:lvl1pPr>
          </a:lstStyle>
          <a:p>
            <a:fld id="{4915BD61-E5D5-4E4F-ADA0-6F3448AB9FA6}" type="slidenum">
              <a:rPr lang="en-US" smtClean="0"/>
              <a:pPr/>
              <a:t>‹#›</a:t>
            </a:fld>
            <a:endParaRPr lang="en-US" dirty="0"/>
          </a:p>
        </p:txBody>
      </p:sp>
      <p:sp>
        <p:nvSpPr>
          <p:cNvPr id="2" name="Titel 1">
            <a:extLst>
              <a:ext uri="{FF2B5EF4-FFF2-40B4-BE49-F238E27FC236}">
                <a16:creationId xmlns:a16="http://schemas.microsoft.com/office/drawing/2014/main" id="{9190DF61-2AD4-4C39-B6F2-27FED0287E28}"/>
              </a:ext>
            </a:extLst>
          </p:cNvPr>
          <p:cNvSpPr>
            <a:spLocks noGrp="1"/>
          </p:cNvSpPr>
          <p:nvPr>
            <p:ph type="title" hasCustomPrompt="1"/>
          </p:nvPr>
        </p:nvSpPr>
        <p:spPr/>
        <p:txBody>
          <a:bodyPr/>
          <a:lstStyle>
            <a:lvl1pPr>
              <a:defRPr>
                <a:solidFill>
                  <a:schemeClr val="bg1"/>
                </a:solidFill>
              </a:defRPr>
            </a:lvl1pPr>
          </a:lstStyle>
          <a:p>
            <a:r>
              <a:rPr lang="en-US" dirty="0"/>
              <a:t>Click to edit Master title style</a:t>
            </a:r>
          </a:p>
        </p:txBody>
      </p:sp>
      <p:sp>
        <p:nvSpPr>
          <p:cNvPr id="5" name="Textplatzhalter 4"/>
          <p:cNvSpPr>
            <a:spLocks noGrp="1"/>
          </p:cNvSpPr>
          <p:nvPr>
            <p:ph type="body" sz="quarter" idx="14" hasCustomPrompt="1"/>
          </p:nvPr>
        </p:nvSpPr>
        <p:spPr>
          <a:xfrm>
            <a:off x="9839137" y="6179802"/>
            <a:ext cx="1800000" cy="450000"/>
          </a:xfrm>
          <a:blipFill dpi="0" rotWithShape="1">
            <a:blip r:embed="rId2">
              <a:extLst>
                <a:ext uri="{28A0092B-C50C-407E-A947-70E740481C1C}">
                  <a14:useLocalDpi xmlns:a14="http://schemas.microsoft.com/office/drawing/2010/main" val="0"/>
                </a:ext>
              </a:extLst>
            </a:blip>
            <a:srcRect/>
            <a:stretch>
              <a:fillRect/>
            </a:stretch>
          </a:blipFill>
        </p:spPr>
        <p:txBody>
          <a:bodyPr/>
          <a:lstStyle>
            <a:lvl1pPr>
              <a:defRPr/>
            </a:lvl1pPr>
          </a:lstStyle>
          <a:p>
            <a:pPr lvl="0"/>
            <a:r>
              <a:rPr lang="en-US" dirty="0"/>
              <a:t> </a:t>
            </a:r>
          </a:p>
        </p:txBody>
      </p:sp>
    </p:spTree>
    <p:extLst>
      <p:ext uri="{BB962C8B-B14F-4D97-AF65-F5344CB8AC3E}">
        <p14:creationId xmlns:p14="http://schemas.microsoft.com/office/powerpoint/2010/main" val="2602769024"/>
      </p:ext>
    </p:extLst>
  </p:cSld>
  <p:clrMapOvr>
    <a:masterClrMapping/>
  </p:clrMapOvr>
  <p:extLst>
    <p:ext uri="{DCECCB84-F9BA-43D5-87BE-67443E8EF086}">
      <p15:sldGuideLst xmlns:p15="http://schemas.microsoft.com/office/powerpoint/2012/main">
        <p15:guide id="1" orient="horz" pos="80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icture / Content">
    <p:spTree>
      <p:nvGrpSpPr>
        <p:cNvPr id="1" name=""/>
        <p:cNvGrpSpPr/>
        <p:nvPr/>
      </p:nvGrpSpPr>
      <p:grpSpPr>
        <a:xfrm>
          <a:off x="0" y="0"/>
          <a:ext cx="0" cy="0"/>
          <a:chOff x="0" y="0"/>
          <a:chExt cx="0" cy="0"/>
        </a:xfrm>
      </p:grpSpPr>
      <p:sp>
        <p:nvSpPr>
          <p:cNvPr id="7" name="Datumsplatzhalter 6"/>
          <p:cNvSpPr>
            <a:spLocks noGrp="1"/>
          </p:cNvSpPr>
          <p:nvPr>
            <p:ph type="dt" sz="half" idx="10"/>
          </p:nvPr>
        </p:nvSpPr>
        <p:spPr bwMode="gray"/>
        <p:txBody>
          <a:bodyPr/>
          <a:lstStyle/>
          <a:p>
            <a:fld id="{AD42A45A-704A-4E9D-B046-6148F05252A4}" type="datetime1">
              <a:rPr lang="en-US" smtClean="0"/>
              <a:t>1/6/2022</a:t>
            </a:fld>
            <a:endParaRPr lang="en-US" dirty="0"/>
          </a:p>
        </p:txBody>
      </p:sp>
      <p:sp>
        <p:nvSpPr>
          <p:cNvPr id="8" name="Fußzeilenplatzhalter 7"/>
          <p:cNvSpPr>
            <a:spLocks noGrp="1"/>
          </p:cNvSpPr>
          <p:nvPr>
            <p:ph type="ftr" sz="quarter" idx="11"/>
          </p:nvPr>
        </p:nvSpPr>
        <p:spPr bwMode="gray"/>
        <p:txBody>
          <a:bodyPr/>
          <a:lstStyle/>
          <a:p>
            <a:r>
              <a:rPr lang="en-US" dirty="0"/>
              <a:t>Please insert footnote</a:t>
            </a:r>
          </a:p>
        </p:txBody>
      </p:sp>
      <p:sp>
        <p:nvSpPr>
          <p:cNvPr id="9" name="Foliennummernplatzhalter 8"/>
          <p:cNvSpPr>
            <a:spLocks noGrp="1"/>
          </p:cNvSpPr>
          <p:nvPr>
            <p:ph type="sldNum" sz="quarter" idx="12"/>
          </p:nvPr>
        </p:nvSpPr>
        <p:spPr bwMode="gray"/>
        <p:txBody>
          <a:bodyPr/>
          <a:lstStyle/>
          <a:p>
            <a:fld id="{4915BD61-E5D5-4E4F-ADA0-6F3448AB9FA6}" type="slidenum">
              <a:rPr lang="en-US" smtClean="0"/>
              <a:pPr/>
              <a:t>‹#›</a:t>
            </a:fld>
            <a:endParaRPr lang="en-US" dirty="0"/>
          </a:p>
        </p:txBody>
      </p:sp>
      <p:sp>
        <p:nvSpPr>
          <p:cNvPr id="3" name="Inhaltsplatzhalter 2"/>
          <p:cNvSpPr>
            <a:spLocks noGrp="1"/>
          </p:cNvSpPr>
          <p:nvPr>
            <p:ph sz="quarter" idx="14" hasCustomPrompt="1"/>
          </p:nvPr>
        </p:nvSpPr>
        <p:spPr bwMode="gray">
          <a:xfrm>
            <a:off x="6236845" y="1702144"/>
            <a:ext cx="5400750" cy="4248000"/>
          </a:xfrm>
        </p:spPr>
        <p:txBody>
          <a:bodyPr/>
          <a:lstStyle>
            <a:lvl1pPr>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Picture Placeholder 3"/>
          <p:cNvSpPr>
            <a:spLocks noGrp="1"/>
          </p:cNvSpPr>
          <p:nvPr>
            <p:ph type="pic" sz="quarter" idx="15" hasCustomPrompt="1"/>
          </p:nvPr>
        </p:nvSpPr>
        <p:spPr bwMode="gray">
          <a:xfrm>
            <a:off x="550436" y="1702144"/>
            <a:ext cx="5400750" cy="4248000"/>
          </a:xfrm>
          <a:pattFill prst="ltUpDiag">
            <a:fgClr>
              <a:schemeClr val="accent1"/>
            </a:fgClr>
            <a:bgClr>
              <a:schemeClr val="bg1"/>
            </a:bgClr>
          </a:pattFill>
        </p:spPr>
        <p:txBody>
          <a:bodyPr tIns="0" bIns="468000" anchor="ctr" anchorCtr="1"/>
          <a:lstStyle>
            <a:lvl1pPr marL="0" marR="0" indent="0" algn="ctr" defTabSz="1219170" rtl="0" eaLnBrk="1" fontAlgn="auto" latinLnBrk="0" hangingPunct="1">
              <a:lnSpc>
                <a:spcPts val="2200"/>
              </a:lnSpc>
              <a:spcBef>
                <a:spcPct val="20000"/>
              </a:spcBef>
              <a:spcAft>
                <a:spcPts val="0"/>
              </a:spcAft>
              <a:buClr>
                <a:schemeClr val="tx2"/>
              </a:buClr>
              <a:buSzTx/>
              <a:buFont typeface="Arial" panose="020B0604020202020204" pitchFamily="34" charset="0"/>
              <a:buNone/>
              <a:tabLst/>
              <a:defRPr sz="1200" cap="none" baseline="0">
                <a:solidFill>
                  <a:schemeClr val="tx1"/>
                </a:solidFill>
              </a:defRPr>
            </a:lvl1pPr>
            <a:lvl2pPr marL="0" indent="0" algn="ctr">
              <a:buNone/>
              <a:defRPr sz="1200"/>
            </a:lvl2pPr>
          </a:lstStyle>
          <a:p>
            <a:pPr lvl="0"/>
            <a:r>
              <a:rPr lang="en-US" dirty="0"/>
              <a:t> </a:t>
            </a:r>
          </a:p>
        </p:txBody>
      </p:sp>
      <p:sp>
        <p:nvSpPr>
          <p:cNvPr id="10" name="Textplatzhalter 6"/>
          <p:cNvSpPr>
            <a:spLocks noGrp="1"/>
          </p:cNvSpPr>
          <p:nvPr>
            <p:ph type="body" sz="quarter" idx="13" hasCustomPrompt="1"/>
          </p:nvPr>
        </p:nvSpPr>
        <p:spPr bwMode="gray">
          <a:xfrm>
            <a:off x="550863" y="982286"/>
            <a:ext cx="11088687" cy="503238"/>
          </a:xfrm>
        </p:spPr>
        <p:txBody>
          <a:bodyPr/>
          <a:lstStyle>
            <a:lvl1pPr marL="0" indent="0">
              <a:spcAft>
                <a:spcPts val="0"/>
              </a:spcAft>
              <a:buNone/>
              <a:defRPr sz="1800" cap="none" baseline="0">
                <a:solidFill>
                  <a:schemeClr val="accent1"/>
                </a:solidFill>
              </a:defRPr>
            </a:lvl1pPr>
            <a:lvl2pPr marL="0" indent="0">
              <a:spcAft>
                <a:spcPts val="0"/>
              </a:spcAft>
              <a:buNone/>
              <a:defRPr sz="1800">
                <a:solidFill>
                  <a:schemeClr val="accent1"/>
                </a:solidFill>
              </a:defRPr>
            </a:lvl2pPr>
            <a:lvl3pPr marL="0" indent="0">
              <a:spcAft>
                <a:spcPts val="0"/>
              </a:spcAft>
              <a:buNone/>
              <a:defRPr sz="1800">
                <a:solidFill>
                  <a:schemeClr val="accent1"/>
                </a:solidFill>
              </a:defRPr>
            </a:lvl3pPr>
            <a:lvl4pPr marL="0" indent="0">
              <a:spcAft>
                <a:spcPts val="0"/>
              </a:spcAft>
              <a:buNone/>
              <a:defRPr sz="1800">
                <a:solidFill>
                  <a:schemeClr val="accent1"/>
                </a:solidFill>
              </a:defRPr>
            </a:lvl4pPr>
            <a:lvl5pPr marL="0" indent="0">
              <a:spcAft>
                <a:spcPts val="0"/>
              </a:spcAft>
              <a:buNone/>
              <a:defRPr sz="1800">
                <a:solidFill>
                  <a:schemeClr val="accent1"/>
                </a:solidFill>
              </a:defRPr>
            </a:lvl5pPr>
            <a:lvl6pPr marL="0" indent="0">
              <a:spcAft>
                <a:spcPts val="0"/>
              </a:spcAft>
              <a:buNone/>
              <a:defRPr sz="1800">
                <a:solidFill>
                  <a:schemeClr val="accent1"/>
                </a:solidFill>
              </a:defRPr>
            </a:lvl6pPr>
            <a:lvl7pPr marL="0" indent="0">
              <a:buNone/>
              <a:defRPr sz="1800">
                <a:solidFill>
                  <a:schemeClr val="accent1"/>
                </a:solidFill>
              </a:defRPr>
            </a:lvl7pPr>
            <a:lvl8pPr marL="0" indent="0">
              <a:buNone/>
              <a:defRPr sz="1800">
                <a:solidFill>
                  <a:schemeClr val="accent1"/>
                </a:solidFill>
              </a:defRPr>
            </a:lvl8pPr>
            <a:lvl9pPr marL="0" indent="0">
              <a:buNone/>
              <a:defRPr sz="1800">
                <a:solidFill>
                  <a:schemeClr val="accent1"/>
                </a:solidFill>
              </a:defRPr>
            </a:lvl9pPr>
          </a:lstStyle>
          <a:p>
            <a:pPr lvl="0"/>
            <a:r>
              <a:rPr lang="en-US" dirty="0"/>
              <a:t>Subheadline</a:t>
            </a:r>
          </a:p>
        </p:txBody>
      </p:sp>
      <p:sp>
        <p:nvSpPr>
          <p:cNvPr id="11" name="Rechteck 10" hidden="1">
            <a:extLst>
              <a:ext uri="{FF2B5EF4-FFF2-40B4-BE49-F238E27FC236}">
                <a16:creationId xmlns:a16="http://schemas.microsoft.com/office/drawing/2014/main" id="{1BA1E251-426D-4A4B-A275-719089EB2EFC}"/>
              </a:ext>
            </a:extLst>
          </p:cNvPr>
          <p:cNvSpPr/>
          <p:nvPr userDrawn="1">
            <p:custDataLst>
              <p:tags r:id="rId1"/>
            </p:custDataLst>
          </p:nvPr>
        </p:nvSpPr>
        <p:spPr>
          <a:xfrm>
            <a:off x="9191636" y="5998861"/>
            <a:ext cx="2998777" cy="860727"/>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
        <p:nvSpPr>
          <p:cNvPr id="5" name="Titel 4">
            <a:extLst>
              <a:ext uri="{FF2B5EF4-FFF2-40B4-BE49-F238E27FC236}">
                <a16:creationId xmlns:a16="http://schemas.microsoft.com/office/drawing/2014/main" id="{A80BC08A-D2A2-4C26-8F16-6665CF8583D8}"/>
              </a:ext>
            </a:extLst>
          </p:cNvPr>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4032127275"/>
      </p:ext>
    </p:extLst>
  </p:cSld>
  <p:clrMapOvr>
    <a:masterClrMapping/>
  </p:clrMapOvr>
  <p:extLst>
    <p:ext uri="{DCECCB84-F9BA-43D5-87BE-67443E8EF086}">
      <p15:sldGuideLst xmlns:p15="http://schemas.microsoft.com/office/powerpoint/2012/main">
        <p15:guide id="1" pos="3929" userDrawn="1">
          <p15:clr>
            <a:srgbClr val="FBAE40"/>
          </p15:clr>
        </p15:guide>
        <p15:guide id="2" pos="375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3 picture, 1/3 content">
    <p:spTree>
      <p:nvGrpSpPr>
        <p:cNvPr id="1" name=""/>
        <p:cNvGrpSpPr/>
        <p:nvPr/>
      </p:nvGrpSpPr>
      <p:grpSpPr>
        <a:xfrm>
          <a:off x="0" y="0"/>
          <a:ext cx="0" cy="0"/>
          <a:chOff x="0" y="0"/>
          <a:chExt cx="0" cy="0"/>
        </a:xfrm>
      </p:grpSpPr>
      <p:sp>
        <p:nvSpPr>
          <p:cNvPr id="7" name="Datumsplatzhalter 6"/>
          <p:cNvSpPr>
            <a:spLocks noGrp="1"/>
          </p:cNvSpPr>
          <p:nvPr>
            <p:ph type="dt" sz="half" idx="10"/>
          </p:nvPr>
        </p:nvSpPr>
        <p:spPr bwMode="gray"/>
        <p:txBody>
          <a:bodyPr/>
          <a:lstStyle/>
          <a:p>
            <a:fld id="{0183383E-3040-424B-8578-EEAA851CEBEF}" type="datetime1">
              <a:rPr lang="en-US" smtClean="0"/>
              <a:t>1/6/2022</a:t>
            </a:fld>
            <a:endParaRPr lang="en-US" dirty="0"/>
          </a:p>
        </p:txBody>
      </p:sp>
      <p:sp>
        <p:nvSpPr>
          <p:cNvPr id="8" name="Fußzeilenplatzhalter 7"/>
          <p:cNvSpPr>
            <a:spLocks noGrp="1"/>
          </p:cNvSpPr>
          <p:nvPr>
            <p:ph type="ftr" sz="quarter" idx="11"/>
          </p:nvPr>
        </p:nvSpPr>
        <p:spPr bwMode="gray"/>
        <p:txBody>
          <a:bodyPr/>
          <a:lstStyle/>
          <a:p>
            <a:r>
              <a:rPr lang="en-US" dirty="0"/>
              <a:t>Please insert footnote</a:t>
            </a:r>
          </a:p>
        </p:txBody>
      </p:sp>
      <p:sp>
        <p:nvSpPr>
          <p:cNvPr id="9" name="Foliennummernplatzhalter 8"/>
          <p:cNvSpPr>
            <a:spLocks noGrp="1"/>
          </p:cNvSpPr>
          <p:nvPr>
            <p:ph type="sldNum" sz="quarter" idx="12"/>
          </p:nvPr>
        </p:nvSpPr>
        <p:spPr bwMode="gray"/>
        <p:txBody>
          <a:bodyPr/>
          <a:lstStyle/>
          <a:p>
            <a:fld id="{4915BD61-E5D5-4E4F-ADA0-6F3448AB9FA6}" type="slidenum">
              <a:rPr lang="en-US" smtClean="0"/>
              <a:pPr/>
              <a:t>‹#›</a:t>
            </a:fld>
            <a:endParaRPr lang="en-US" dirty="0"/>
          </a:p>
        </p:txBody>
      </p:sp>
      <p:sp>
        <p:nvSpPr>
          <p:cNvPr id="16" name="Inhaltsplatzhalter 2"/>
          <p:cNvSpPr>
            <a:spLocks noGrp="1"/>
          </p:cNvSpPr>
          <p:nvPr>
            <p:ph sz="quarter" idx="18" hasCustomPrompt="1"/>
          </p:nvPr>
        </p:nvSpPr>
        <p:spPr bwMode="gray">
          <a:xfrm>
            <a:off x="8111820" y="1701800"/>
            <a:ext cx="3527728" cy="4247733"/>
          </a:xfrm>
        </p:spPr>
        <p:txBody>
          <a:bodyPr/>
          <a:lstStyle>
            <a:lvl1pPr>
              <a:defRPr sz="1400"/>
            </a:lvl1pPr>
            <a:lvl2pPr>
              <a:defRPr sz="1400"/>
            </a:lvl2pPr>
            <a:lvl3pPr>
              <a:defRPr sz="1400"/>
            </a:lvl3pPr>
            <a:lvl4pPr>
              <a:defRPr sz="1400"/>
            </a:lvl4pPr>
            <a:lvl5pPr>
              <a:defRPr sz="1400"/>
            </a:lvl5pPr>
            <a:lvl6pPr marL="540000" indent="-180000">
              <a:buFont typeface="Symbol" panose="05050102010706020507" pitchFamily="18" charset="2"/>
              <a:buChar char="-"/>
              <a:defRPr sz="1400"/>
            </a:lvl6pPr>
            <a:lvl7pPr marL="540000" indent="-180000">
              <a:buFont typeface="Symbol" panose="05050102010706020507" pitchFamily="18" charset="2"/>
              <a:buChar char="-"/>
              <a:defRPr sz="1400"/>
            </a:lvl7pPr>
            <a:lvl8pPr marL="540000" indent="-180000">
              <a:buFont typeface="Symbol" panose="05050102010706020507" pitchFamily="18" charset="2"/>
              <a:buChar char="-"/>
              <a:defRPr sz="1400"/>
            </a:lvl8pPr>
            <a:lvl9pPr marL="540000" indent="-180000">
              <a:buFont typeface="Symbol" panose="05050102010706020507" pitchFamily="18" charset="2"/>
              <a:buChar cha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Bildplatzhalter 3"/>
          <p:cNvSpPr>
            <a:spLocks noGrp="1"/>
          </p:cNvSpPr>
          <p:nvPr>
            <p:ph type="pic" sz="quarter" idx="19" hasCustomPrompt="1"/>
          </p:nvPr>
        </p:nvSpPr>
        <p:spPr bwMode="gray">
          <a:xfrm>
            <a:off x="550863" y="1701801"/>
            <a:ext cx="7343433" cy="4247733"/>
          </a:xfrm>
          <a:pattFill prst="ltUpDiag">
            <a:fgClr>
              <a:schemeClr val="accent1"/>
            </a:fgClr>
            <a:bgClr>
              <a:schemeClr val="bg1"/>
            </a:bgClr>
          </a:pattFill>
        </p:spPr>
        <p:txBody>
          <a:bodyPr tIns="0" bIns="468000" anchor="ctr" anchorCtr="1"/>
          <a:lstStyle>
            <a:lvl1pPr marL="0" marR="0" indent="0" algn="ctr" defTabSz="1219170" rtl="0" eaLnBrk="1" fontAlgn="auto" latinLnBrk="0" hangingPunct="1">
              <a:lnSpc>
                <a:spcPts val="2200"/>
              </a:lnSpc>
              <a:spcBef>
                <a:spcPct val="20000"/>
              </a:spcBef>
              <a:spcAft>
                <a:spcPts val="0"/>
              </a:spcAft>
              <a:buClr>
                <a:schemeClr val="tx2"/>
              </a:buClr>
              <a:buSzTx/>
              <a:buFont typeface="Wingdings" panose="05000000000000000000" pitchFamily="2" charset="2"/>
              <a:buNone/>
              <a:tabLst/>
              <a:defRPr sz="1200" cap="none" baseline="0">
                <a:solidFill>
                  <a:schemeClr val="tx1"/>
                </a:solidFill>
              </a:defRPr>
            </a:lvl1pPr>
          </a:lstStyle>
          <a:p>
            <a:pPr lvl="0"/>
            <a:r>
              <a:rPr lang="en-US" dirty="0"/>
              <a:t> </a:t>
            </a:r>
          </a:p>
        </p:txBody>
      </p:sp>
      <p:sp>
        <p:nvSpPr>
          <p:cNvPr id="10" name="Textplatzhalter 6"/>
          <p:cNvSpPr>
            <a:spLocks noGrp="1"/>
          </p:cNvSpPr>
          <p:nvPr>
            <p:ph type="body" sz="quarter" idx="13" hasCustomPrompt="1"/>
          </p:nvPr>
        </p:nvSpPr>
        <p:spPr bwMode="gray">
          <a:xfrm>
            <a:off x="550863" y="982286"/>
            <a:ext cx="11088687" cy="503238"/>
          </a:xfrm>
        </p:spPr>
        <p:txBody>
          <a:bodyPr/>
          <a:lstStyle>
            <a:lvl1pPr marL="0" indent="0">
              <a:spcAft>
                <a:spcPts val="0"/>
              </a:spcAft>
              <a:buNone/>
              <a:defRPr sz="1800" cap="none" baseline="0">
                <a:solidFill>
                  <a:schemeClr val="accent1"/>
                </a:solidFill>
              </a:defRPr>
            </a:lvl1pPr>
            <a:lvl2pPr marL="0" indent="0">
              <a:spcAft>
                <a:spcPts val="0"/>
              </a:spcAft>
              <a:buNone/>
              <a:defRPr sz="1800">
                <a:solidFill>
                  <a:schemeClr val="accent1"/>
                </a:solidFill>
              </a:defRPr>
            </a:lvl2pPr>
            <a:lvl3pPr marL="0" indent="0">
              <a:spcAft>
                <a:spcPts val="0"/>
              </a:spcAft>
              <a:buNone/>
              <a:defRPr sz="1800">
                <a:solidFill>
                  <a:schemeClr val="accent1"/>
                </a:solidFill>
              </a:defRPr>
            </a:lvl3pPr>
            <a:lvl4pPr marL="0" indent="0">
              <a:spcAft>
                <a:spcPts val="0"/>
              </a:spcAft>
              <a:buNone/>
              <a:defRPr sz="1800">
                <a:solidFill>
                  <a:schemeClr val="accent1"/>
                </a:solidFill>
              </a:defRPr>
            </a:lvl4pPr>
            <a:lvl5pPr marL="0" indent="0">
              <a:spcAft>
                <a:spcPts val="0"/>
              </a:spcAft>
              <a:buNone/>
              <a:defRPr sz="1800">
                <a:solidFill>
                  <a:schemeClr val="accent1"/>
                </a:solidFill>
              </a:defRPr>
            </a:lvl5pPr>
            <a:lvl6pPr marL="0" indent="0">
              <a:spcAft>
                <a:spcPts val="0"/>
              </a:spcAft>
              <a:buNone/>
              <a:defRPr sz="1800">
                <a:solidFill>
                  <a:schemeClr val="accent1"/>
                </a:solidFill>
              </a:defRPr>
            </a:lvl6pPr>
            <a:lvl7pPr marL="0" indent="0">
              <a:buNone/>
              <a:defRPr sz="1800">
                <a:solidFill>
                  <a:schemeClr val="accent1"/>
                </a:solidFill>
              </a:defRPr>
            </a:lvl7pPr>
            <a:lvl8pPr marL="0" indent="0">
              <a:buNone/>
              <a:defRPr sz="1800">
                <a:solidFill>
                  <a:schemeClr val="accent1"/>
                </a:solidFill>
              </a:defRPr>
            </a:lvl8pPr>
            <a:lvl9pPr marL="0" indent="0">
              <a:buNone/>
              <a:defRPr sz="1800">
                <a:solidFill>
                  <a:schemeClr val="accent1"/>
                </a:solidFill>
              </a:defRPr>
            </a:lvl9pPr>
          </a:lstStyle>
          <a:p>
            <a:pPr lvl="0"/>
            <a:r>
              <a:rPr lang="en-US" dirty="0"/>
              <a:t>Subheadline</a:t>
            </a:r>
          </a:p>
        </p:txBody>
      </p:sp>
      <p:sp>
        <p:nvSpPr>
          <p:cNvPr id="11" name="MIO_VALID_LAYOUT"/>
          <p:cNvSpPr/>
          <p:nvPr userDrawn="1"/>
        </p:nvSpPr>
        <p:spPr bwMode="gray">
          <a:xfrm>
            <a:off x="11855053" y="6586853"/>
            <a:ext cx="335360" cy="260829"/>
          </a:xfrm>
          <a:prstGeom prst="rect">
            <a:avLst/>
          </a:prstGeom>
          <a:noFill/>
          <a:ln w="9525" cap="flat" cmpd="sng" algn="ctr">
            <a:noFill/>
            <a:prstDash val="solid"/>
          </a:ln>
          <a:effectLst/>
        </p:spPr>
        <p:txBody>
          <a:bodyPr rtlCol="0" anchor="ctr" anchorCtr="0"/>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spcBef>
                <a:spcPts val="300"/>
              </a:spcBef>
              <a:spcAft>
                <a:spcPts val="300"/>
              </a:spcAft>
              <a:buClr>
                <a:schemeClr val="bg1"/>
              </a:buClr>
              <a:buSzPct val="100000"/>
              <a:buFont typeface="Arial" panose="020B0604020202020204" pitchFamily="34" charset="0"/>
              <a:buNone/>
            </a:pPr>
            <a:endParaRPr lang="en-US" sz="1600" kern="0" dirty="0">
              <a:solidFill>
                <a:srgbClr val="FFFFFF"/>
              </a:solidFill>
              <a:latin typeface="Verdana"/>
            </a:endParaRPr>
          </a:p>
        </p:txBody>
      </p:sp>
      <p:sp>
        <p:nvSpPr>
          <p:cNvPr id="12" name="Rechteck 11" hidden="1">
            <a:extLst>
              <a:ext uri="{FF2B5EF4-FFF2-40B4-BE49-F238E27FC236}">
                <a16:creationId xmlns:a16="http://schemas.microsoft.com/office/drawing/2014/main" id="{1480C56B-75C5-41B3-8AA0-E0031617FF09}"/>
              </a:ext>
            </a:extLst>
          </p:cNvPr>
          <p:cNvSpPr/>
          <p:nvPr userDrawn="1">
            <p:custDataLst>
              <p:tags r:id="rId1"/>
            </p:custDataLst>
          </p:nvPr>
        </p:nvSpPr>
        <p:spPr>
          <a:xfrm>
            <a:off x="9191636" y="5998861"/>
            <a:ext cx="2998777" cy="860727"/>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
        <p:nvSpPr>
          <p:cNvPr id="2" name="Titel 1">
            <a:extLst>
              <a:ext uri="{FF2B5EF4-FFF2-40B4-BE49-F238E27FC236}">
                <a16:creationId xmlns:a16="http://schemas.microsoft.com/office/drawing/2014/main" id="{3F63D73D-9FE6-45F7-87FA-57267F6CC490}"/>
              </a:ext>
            </a:extLst>
          </p:cNvPr>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3835787570"/>
      </p:ext>
    </p:extLst>
  </p:cSld>
  <p:clrMapOvr>
    <a:masterClrMapping/>
  </p:clrMapOvr>
  <p:extLst>
    <p:ext uri="{DCECCB84-F9BA-43D5-87BE-67443E8EF086}">
      <p15:sldGuideLst xmlns:p15="http://schemas.microsoft.com/office/powerpoint/2012/main">
        <p15:guide id="1" pos="5109" userDrawn="1">
          <p15:clr>
            <a:srgbClr val="FBAE40"/>
          </p15:clr>
        </p15:guide>
        <p15:guide id="2" pos="4974"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ly Title with picture">
    <p:bg>
      <p:bgPr>
        <a:solidFill>
          <a:schemeClr val="bg1"/>
        </a:solidFill>
        <a:effectLst/>
      </p:bgPr>
    </p:bg>
    <p:spTree>
      <p:nvGrpSpPr>
        <p:cNvPr id="1" name=""/>
        <p:cNvGrpSpPr/>
        <p:nvPr/>
      </p:nvGrpSpPr>
      <p:grpSpPr>
        <a:xfrm>
          <a:off x="0" y="0"/>
          <a:ext cx="0" cy="0"/>
          <a:chOff x="0" y="0"/>
          <a:chExt cx="0" cy="0"/>
        </a:xfrm>
      </p:grpSpPr>
      <p:sp>
        <p:nvSpPr>
          <p:cNvPr id="12" name="Bildplatzhalter 11">
            <a:extLst>
              <a:ext uri="{FF2B5EF4-FFF2-40B4-BE49-F238E27FC236}">
                <a16:creationId xmlns:a16="http://schemas.microsoft.com/office/drawing/2014/main" id="{C2451CE1-8153-44B1-98A1-11DC116FE7B5}"/>
              </a:ext>
            </a:extLst>
          </p:cNvPr>
          <p:cNvSpPr>
            <a:spLocks noGrp="1"/>
          </p:cNvSpPr>
          <p:nvPr>
            <p:ph type="pic" sz="quarter" idx="16" hasCustomPrompt="1"/>
          </p:nvPr>
        </p:nvSpPr>
        <p:spPr bwMode="gray">
          <a:xfrm>
            <a:off x="0" y="0"/>
            <a:ext cx="12190413" cy="5662104"/>
          </a:xfrm>
          <a:custGeom>
            <a:avLst/>
            <a:gdLst>
              <a:gd name="connsiteX0" fmla="*/ 0 w 12190413"/>
              <a:gd name="connsiteY0" fmla="*/ 0 h 5662104"/>
              <a:gd name="connsiteX1" fmla="*/ 12190413 w 12190413"/>
              <a:gd name="connsiteY1" fmla="*/ 0 h 5662104"/>
              <a:gd name="connsiteX2" fmla="*/ 12190412 w 12190413"/>
              <a:gd name="connsiteY2" fmla="*/ 5369071 h 5662104"/>
              <a:gd name="connsiteX3" fmla="*/ 12190412 w 12190413"/>
              <a:gd name="connsiteY3" fmla="*/ 5381978 h 5662104"/>
              <a:gd name="connsiteX4" fmla="*/ 12188206 w 12190413"/>
              <a:gd name="connsiteY4" fmla="*/ 5381464 h 5662104"/>
              <a:gd name="connsiteX5" fmla="*/ 12188206 w 12190413"/>
              <a:gd name="connsiteY5" fmla="*/ 5374839 h 5662104"/>
              <a:gd name="connsiteX6" fmla="*/ 12032390 w 12190413"/>
              <a:gd name="connsiteY6" fmla="*/ 5345161 h 5662104"/>
              <a:gd name="connsiteX7" fmla="*/ 11853287 w 12190413"/>
              <a:gd name="connsiteY7" fmla="*/ 5303433 h 5662104"/>
              <a:gd name="connsiteX8" fmla="*/ 9474399 w 12190413"/>
              <a:gd name="connsiteY8" fmla="*/ 5070435 h 5662104"/>
              <a:gd name="connsiteX9" fmla="*/ 9363219 w 12190413"/>
              <a:gd name="connsiteY9" fmla="*/ 5071476 h 5662104"/>
              <a:gd name="connsiteX10" fmla="*/ 9336724 w 12190413"/>
              <a:gd name="connsiteY10" fmla="*/ 5071008 h 5662104"/>
              <a:gd name="connsiteX11" fmla="*/ 9141154 w 12190413"/>
              <a:gd name="connsiteY11" fmla="*/ 5071008 h 5662104"/>
              <a:gd name="connsiteX12" fmla="*/ 8943837 w 12190413"/>
              <a:gd name="connsiteY12" fmla="*/ 5071007 h 5662104"/>
              <a:gd name="connsiteX13" fmla="*/ 8746521 w 12190413"/>
              <a:gd name="connsiteY13" fmla="*/ 5074500 h 5662104"/>
              <a:gd name="connsiteX14" fmla="*/ 8552697 w 12190413"/>
              <a:gd name="connsiteY14" fmla="*/ 5079739 h 5662104"/>
              <a:gd name="connsiteX15" fmla="*/ 8357128 w 12190413"/>
              <a:gd name="connsiteY15" fmla="*/ 5090215 h 5662104"/>
              <a:gd name="connsiteX16" fmla="*/ 8163303 w 12190413"/>
              <a:gd name="connsiteY16" fmla="*/ 5102438 h 5662104"/>
              <a:gd name="connsiteX17" fmla="*/ 7972972 w 12190413"/>
              <a:gd name="connsiteY17" fmla="*/ 5114662 h 5662104"/>
              <a:gd name="connsiteX18" fmla="*/ 7779149 w 12190413"/>
              <a:gd name="connsiteY18" fmla="*/ 5130376 h 5662104"/>
              <a:gd name="connsiteX19" fmla="*/ 7587072 w 12190413"/>
              <a:gd name="connsiteY19" fmla="*/ 5149584 h 5662104"/>
              <a:gd name="connsiteX20" fmla="*/ 7396738 w 12190413"/>
              <a:gd name="connsiteY20" fmla="*/ 5172284 h 5662104"/>
              <a:gd name="connsiteX21" fmla="*/ 7209903 w 12190413"/>
              <a:gd name="connsiteY21" fmla="*/ 5194984 h 5662104"/>
              <a:gd name="connsiteX22" fmla="*/ 7019571 w 12190413"/>
              <a:gd name="connsiteY22" fmla="*/ 5219431 h 5662104"/>
              <a:gd name="connsiteX23" fmla="*/ 6853019 w 12190413"/>
              <a:gd name="connsiteY23" fmla="*/ 5245892 h 5662104"/>
              <a:gd name="connsiteX24" fmla="*/ 6718666 w 12190413"/>
              <a:gd name="connsiteY24" fmla="*/ 5263138 h 5662104"/>
              <a:gd name="connsiteX25" fmla="*/ 6545441 w 12190413"/>
              <a:gd name="connsiteY25" fmla="*/ 5292335 h 5662104"/>
              <a:gd name="connsiteX26" fmla="*/ 6460798 w 12190413"/>
              <a:gd name="connsiteY26" fmla="*/ 5304993 h 5662104"/>
              <a:gd name="connsiteX27" fmla="*/ 6387367 w 12190413"/>
              <a:gd name="connsiteY27" fmla="*/ 5318980 h 5662104"/>
              <a:gd name="connsiteX28" fmla="*/ 6041160 w 12190413"/>
              <a:gd name="connsiteY28" fmla="*/ 5377334 h 5662104"/>
              <a:gd name="connsiteX29" fmla="*/ 5887321 w 12190413"/>
              <a:gd name="connsiteY29" fmla="*/ 5409645 h 5662104"/>
              <a:gd name="connsiteX30" fmla="*/ 5857713 w 12190413"/>
              <a:gd name="connsiteY30" fmla="*/ 5414631 h 5662104"/>
              <a:gd name="connsiteX31" fmla="*/ 1438219 w 12190413"/>
              <a:gd name="connsiteY31" fmla="*/ 5598060 h 5662104"/>
              <a:gd name="connsiteX32" fmla="*/ 1112913 w 12190413"/>
              <a:gd name="connsiteY32" fmla="*/ 5561533 h 5662104"/>
              <a:gd name="connsiteX33" fmla="*/ 1063194 w 12190413"/>
              <a:gd name="connsiteY33" fmla="*/ 5555146 h 5662104"/>
              <a:gd name="connsiteX34" fmla="*/ 750855 w 12190413"/>
              <a:gd name="connsiteY34" fmla="*/ 5510173 h 5662104"/>
              <a:gd name="connsiteX35" fmla="*/ 268553 w 12190413"/>
              <a:gd name="connsiteY35" fmla="*/ 5419676 h 5662104"/>
              <a:gd name="connsiteX36" fmla="*/ 355 w 12190413"/>
              <a:gd name="connsiteY36" fmla="*/ 5353304 h 5662104"/>
              <a:gd name="connsiteX37" fmla="*/ 511 w 12190413"/>
              <a:gd name="connsiteY37" fmla="*/ 5325116 h 5662104"/>
              <a:gd name="connsiteX38" fmla="*/ 159 w 12190413"/>
              <a:gd name="connsiteY38" fmla="*/ 3966 h 566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2190413" h="5662104">
                <a:moveTo>
                  <a:pt x="0" y="0"/>
                </a:moveTo>
                <a:lnTo>
                  <a:pt x="12190413" y="0"/>
                </a:lnTo>
                <a:lnTo>
                  <a:pt x="12190412" y="5369071"/>
                </a:lnTo>
                <a:lnTo>
                  <a:pt x="12190412" y="5381978"/>
                </a:lnTo>
                <a:lnTo>
                  <a:pt x="12188206" y="5381464"/>
                </a:lnTo>
                <a:lnTo>
                  <a:pt x="12188206" y="5374839"/>
                </a:lnTo>
                <a:lnTo>
                  <a:pt x="12032390" y="5345161"/>
                </a:lnTo>
                <a:lnTo>
                  <a:pt x="11853287" y="5303433"/>
                </a:lnTo>
                <a:cubicBezTo>
                  <a:pt x="11151505" y="5161237"/>
                  <a:pt x="10345755" y="5080171"/>
                  <a:pt x="9474399" y="5070435"/>
                </a:cubicBezTo>
                <a:lnTo>
                  <a:pt x="9363219" y="5071476"/>
                </a:lnTo>
                <a:lnTo>
                  <a:pt x="9336724" y="5071008"/>
                </a:lnTo>
                <a:lnTo>
                  <a:pt x="9141154" y="5071008"/>
                </a:lnTo>
                <a:lnTo>
                  <a:pt x="8943837" y="5071007"/>
                </a:lnTo>
                <a:lnTo>
                  <a:pt x="8746521" y="5074500"/>
                </a:lnTo>
                <a:lnTo>
                  <a:pt x="8552697" y="5079739"/>
                </a:lnTo>
                <a:lnTo>
                  <a:pt x="8357128" y="5090215"/>
                </a:lnTo>
                <a:lnTo>
                  <a:pt x="8163303" y="5102438"/>
                </a:lnTo>
                <a:lnTo>
                  <a:pt x="7972972" y="5114662"/>
                </a:lnTo>
                <a:lnTo>
                  <a:pt x="7779149" y="5130376"/>
                </a:lnTo>
                <a:lnTo>
                  <a:pt x="7587072" y="5149584"/>
                </a:lnTo>
                <a:lnTo>
                  <a:pt x="7396738" y="5172284"/>
                </a:lnTo>
                <a:lnTo>
                  <a:pt x="7209903" y="5194984"/>
                </a:lnTo>
                <a:lnTo>
                  <a:pt x="7019571" y="5219431"/>
                </a:lnTo>
                <a:lnTo>
                  <a:pt x="6853019" y="5245892"/>
                </a:lnTo>
                <a:lnTo>
                  <a:pt x="6718666" y="5263138"/>
                </a:lnTo>
                <a:lnTo>
                  <a:pt x="6545441" y="5292335"/>
                </a:lnTo>
                <a:lnTo>
                  <a:pt x="6460798" y="5304993"/>
                </a:lnTo>
                <a:lnTo>
                  <a:pt x="6387367" y="5318980"/>
                </a:lnTo>
                <a:lnTo>
                  <a:pt x="6041160" y="5377334"/>
                </a:lnTo>
                <a:lnTo>
                  <a:pt x="5887321" y="5409645"/>
                </a:lnTo>
                <a:lnTo>
                  <a:pt x="5857713" y="5414631"/>
                </a:lnTo>
                <a:cubicBezTo>
                  <a:pt x="4271557" y="5663154"/>
                  <a:pt x="2741498" y="5724884"/>
                  <a:pt x="1438219" y="5598060"/>
                </a:cubicBezTo>
                <a:lnTo>
                  <a:pt x="1112913" y="5561533"/>
                </a:lnTo>
                <a:lnTo>
                  <a:pt x="1063194" y="5555146"/>
                </a:lnTo>
                <a:lnTo>
                  <a:pt x="750855" y="5510173"/>
                </a:lnTo>
                <a:cubicBezTo>
                  <a:pt x="585150" y="5483521"/>
                  <a:pt x="424237" y="5453357"/>
                  <a:pt x="268553" y="5419676"/>
                </a:cubicBezTo>
                <a:lnTo>
                  <a:pt x="355" y="5353304"/>
                </a:lnTo>
                <a:lnTo>
                  <a:pt x="511" y="5325116"/>
                </a:lnTo>
                <a:cubicBezTo>
                  <a:pt x="2883" y="4745919"/>
                  <a:pt x="3215" y="157949"/>
                  <a:pt x="159" y="3966"/>
                </a:cubicBezTo>
                <a:close/>
              </a:path>
            </a:pathLst>
          </a:custGeom>
          <a:solidFill>
            <a:schemeClr val="accent2"/>
          </a:solidFill>
        </p:spPr>
        <p:txBody>
          <a:bodyPr wrap="square" lIns="6336000" tIns="0" anchor="ctr">
            <a:noAutofit/>
          </a:bodyPr>
          <a:lstStyle>
            <a:lvl1pPr marL="0" marR="0" indent="0" algn="l" defTabSz="1219170" rtl="0" eaLnBrk="1" fontAlgn="auto" latinLnBrk="0" hangingPunct="1">
              <a:lnSpc>
                <a:spcPct val="100000"/>
              </a:lnSpc>
              <a:spcBef>
                <a:spcPts val="0"/>
              </a:spcBef>
              <a:spcAft>
                <a:spcPts val="600"/>
              </a:spcAft>
              <a:buClr>
                <a:schemeClr val="tx2"/>
              </a:buClr>
              <a:buSzTx/>
              <a:buFont typeface="Wingdings" panose="05000000000000000000" pitchFamily="2" charset="2"/>
              <a:buNone/>
              <a:tabLst/>
              <a:defRPr lang="de-DE" sz="1200" kern="1200" cap="none" baseline="0" dirty="0">
                <a:solidFill>
                  <a:schemeClr val="tx1"/>
                </a:solidFill>
                <a:latin typeface="+mn-lt"/>
                <a:ea typeface="+mn-ea"/>
                <a:cs typeface="+mn-cs"/>
              </a:defRPr>
            </a:lvl1pPr>
          </a:lstStyle>
          <a:p>
            <a:pPr marL="0" marR="0" lvl="0" indent="0" algn="l" defTabSz="1219170" rtl="0" eaLnBrk="1" fontAlgn="auto" latinLnBrk="0" hangingPunct="1">
              <a:lnSpc>
                <a:spcPct val="100000"/>
              </a:lnSpc>
              <a:spcBef>
                <a:spcPts val="0"/>
              </a:spcBef>
              <a:spcAft>
                <a:spcPts val="600"/>
              </a:spcAft>
              <a:buClr>
                <a:schemeClr val="tx2"/>
              </a:buClr>
              <a:buSzTx/>
              <a:buFont typeface="Wingdings" panose="05000000000000000000" pitchFamily="2" charset="2"/>
              <a:buNone/>
              <a:tabLst/>
              <a:defRPr/>
            </a:pPr>
            <a:r>
              <a:rPr lang="en-US" dirty="0"/>
              <a:t> </a:t>
            </a:r>
          </a:p>
        </p:txBody>
      </p:sp>
      <p:sp>
        <p:nvSpPr>
          <p:cNvPr id="11" name="Rechteck 10" hidden="1">
            <a:extLst>
              <a:ext uri="{FF2B5EF4-FFF2-40B4-BE49-F238E27FC236}">
                <a16:creationId xmlns:a16="http://schemas.microsoft.com/office/drawing/2014/main" id="{09C9B37A-7A7B-4875-8073-9D07431EE846}"/>
              </a:ext>
            </a:extLst>
          </p:cNvPr>
          <p:cNvSpPr/>
          <p:nvPr userDrawn="1">
            <p:custDataLst>
              <p:tags r:id="rId1"/>
            </p:custDataLst>
          </p:nvPr>
        </p:nvSpPr>
        <p:spPr>
          <a:xfrm>
            <a:off x="9191636" y="5972174"/>
            <a:ext cx="2998777" cy="887413"/>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
        <p:nvSpPr>
          <p:cNvPr id="7" name="Titel 6">
            <a:extLst>
              <a:ext uri="{FF2B5EF4-FFF2-40B4-BE49-F238E27FC236}">
                <a16:creationId xmlns:a16="http://schemas.microsoft.com/office/drawing/2014/main" id="{76F0A181-8CC6-4E84-8794-ABFAC470800E}"/>
              </a:ext>
            </a:extLst>
          </p:cNvPr>
          <p:cNvSpPr>
            <a:spLocks noGrp="1"/>
          </p:cNvSpPr>
          <p:nvPr>
            <p:ph type="ctrTitle" hasCustomPrompt="1"/>
          </p:nvPr>
        </p:nvSpPr>
        <p:spPr bwMode="gray">
          <a:xfrm>
            <a:off x="1279" y="0"/>
            <a:ext cx="6092825" cy="1872260"/>
          </a:xfrm>
          <a:custGeom>
            <a:avLst/>
            <a:gdLst>
              <a:gd name="connsiteX0" fmla="*/ 847 w 6092825"/>
              <a:gd name="connsiteY0" fmla="*/ 0 h 1872260"/>
              <a:gd name="connsiteX1" fmla="*/ 6092825 w 6092825"/>
              <a:gd name="connsiteY1" fmla="*/ 0 h 1872260"/>
              <a:gd name="connsiteX2" fmla="*/ 6092825 w 6092825"/>
              <a:gd name="connsiteY2" fmla="*/ 1578566 h 1872260"/>
              <a:gd name="connsiteX3" fmla="*/ 6039882 w 6092825"/>
              <a:gd name="connsiteY3" fmla="*/ 1587490 h 1872260"/>
              <a:gd name="connsiteX4" fmla="*/ 5886043 w 6092825"/>
              <a:gd name="connsiteY4" fmla="*/ 1619801 h 1872260"/>
              <a:gd name="connsiteX5" fmla="*/ 5856435 w 6092825"/>
              <a:gd name="connsiteY5" fmla="*/ 1624787 h 1872260"/>
              <a:gd name="connsiteX6" fmla="*/ 1436941 w 6092825"/>
              <a:gd name="connsiteY6" fmla="*/ 1808216 h 1872260"/>
              <a:gd name="connsiteX7" fmla="*/ 1111635 w 6092825"/>
              <a:gd name="connsiteY7" fmla="*/ 1771689 h 1872260"/>
              <a:gd name="connsiteX8" fmla="*/ 1061916 w 6092825"/>
              <a:gd name="connsiteY8" fmla="*/ 1765302 h 1872260"/>
              <a:gd name="connsiteX9" fmla="*/ 749577 w 6092825"/>
              <a:gd name="connsiteY9" fmla="*/ 1720329 h 1872260"/>
              <a:gd name="connsiteX10" fmla="*/ 267275 w 6092825"/>
              <a:gd name="connsiteY10" fmla="*/ 1629832 h 1872260"/>
              <a:gd name="connsiteX11" fmla="*/ 0 w 6092825"/>
              <a:gd name="connsiteY11" fmla="*/ 1563688 h 1872260"/>
              <a:gd name="connsiteX12" fmla="*/ 0 w 6092825"/>
              <a:gd name="connsiteY12" fmla="*/ 1163908 h 1872260"/>
              <a:gd name="connsiteX13" fmla="*/ 24 w 6092825"/>
              <a:gd name="connsiteY13" fmla="*/ 1146652 h 1872260"/>
              <a:gd name="connsiteX14" fmla="*/ 818 w 6092825"/>
              <a:gd name="connsiteY14" fmla="*/ 75482 h 1872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092825" h="1872260">
                <a:moveTo>
                  <a:pt x="847" y="0"/>
                </a:moveTo>
                <a:lnTo>
                  <a:pt x="6092825" y="0"/>
                </a:lnTo>
                <a:lnTo>
                  <a:pt x="6092825" y="1578566"/>
                </a:lnTo>
                <a:lnTo>
                  <a:pt x="6039882" y="1587490"/>
                </a:lnTo>
                <a:lnTo>
                  <a:pt x="5886043" y="1619801"/>
                </a:lnTo>
                <a:lnTo>
                  <a:pt x="5856435" y="1624787"/>
                </a:lnTo>
                <a:cubicBezTo>
                  <a:pt x="4270279" y="1873310"/>
                  <a:pt x="2740220" y="1935040"/>
                  <a:pt x="1436941" y="1808216"/>
                </a:cubicBezTo>
                <a:lnTo>
                  <a:pt x="1111635" y="1771689"/>
                </a:lnTo>
                <a:lnTo>
                  <a:pt x="1061916" y="1765302"/>
                </a:lnTo>
                <a:lnTo>
                  <a:pt x="749577" y="1720329"/>
                </a:lnTo>
                <a:cubicBezTo>
                  <a:pt x="583872" y="1693677"/>
                  <a:pt x="422959" y="1663513"/>
                  <a:pt x="267275" y="1629832"/>
                </a:cubicBezTo>
                <a:lnTo>
                  <a:pt x="0" y="1563688"/>
                </a:lnTo>
                <a:lnTo>
                  <a:pt x="0" y="1163908"/>
                </a:lnTo>
                <a:lnTo>
                  <a:pt x="24" y="1146652"/>
                </a:lnTo>
                <a:cubicBezTo>
                  <a:pt x="370" y="874876"/>
                  <a:pt x="637" y="499268"/>
                  <a:pt x="818" y="75482"/>
                </a:cubicBezTo>
                <a:close/>
              </a:path>
            </a:pathLst>
          </a:custGeom>
          <a:solidFill>
            <a:schemeClr val="accent1">
              <a:alpha val="90000"/>
            </a:schemeClr>
          </a:solidFill>
        </p:spPr>
        <p:txBody>
          <a:bodyPr wrap="square" lIns="547200" tIns="478800" rIns="468000">
            <a:noAutofit/>
          </a:bodyPr>
          <a:lstStyle>
            <a:lvl1pPr>
              <a:defRPr sz="3200" baseline="0">
                <a:solidFill>
                  <a:schemeClr val="bg1"/>
                </a:solidFill>
              </a:defRPr>
            </a:lvl1pPr>
          </a:lstStyle>
          <a:p>
            <a:r>
              <a:rPr lang="en-US" dirty="0"/>
              <a:t>Here is a very long</a:t>
            </a:r>
            <a:br>
              <a:rPr lang="en-US" dirty="0"/>
            </a:br>
            <a:r>
              <a:rPr lang="en-US" dirty="0"/>
              <a:t>Headline 32pt</a:t>
            </a:r>
          </a:p>
        </p:txBody>
      </p:sp>
    </p:spTree>
    <p:extLst>
      <p:ext uri="{BB962C8B-B14F-4D97-AF65-F5344CB8AC3E}">
        <p14:creationId xmlns:p14="http://schemas.microsoft.com/office/powerpoint/2010/main" val="1383661365"/>
      </p:ext>
    </p:extLst>
  </p:cSld>
  <p:clrMapOvr>
    <a:masterClrMapping/>
  </p:clrMapOvr>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3 picture, 2/3 content">
    <p:spTree>
      <p:nvGrpSpPr>
        <p:cNvPr id="1" name=""/>
        <p:cNvGrpSpPr/>
        <p:nvPr/>
      </p:nvGrpSpPr>
      <p:grpSpPr>
        <a:xfrm>
          <a:off x="0" y="0"/>
          <a:ext cx="0" cy="0"/>
          <a:chOff x="0" y="0"/>
          <a:chExt cx="0" cy="0"/>
        </a:xfrm>
      </p:grpSpPr>
      <p:sp>
        <p:nvSpPr>
          <p:cNvPr id="7" name="Datumsplatzhalter 6"/>
          <p:cNvSpPr>
            <a:spLocks noGrp="1"/>
          </p:cNvSpPr>
          <p:nvPr>
            <p:ph type="dt" sz="half" idx="10"/>
          </p:nvPr>
        </p:nvSpPr>
        <p:spPr bwMode="gray"/>
        <p:txBody>
          <a:bodyPr/>
          <a:lstStyle/>
          <a:p>
            <a:fld id="{925305B3-12CB-4AC5-9061-D92D06A03BD2}" type="datetime1">
              <a:rPr lang="en-US" smtClean="0"/>
              <a:t>1/6/2022</a:t>
            </a:fld>
            <a:endParaRPr lang="en-US" dirty="0"/>
          </a:p>
        </p:txBody>
      </p:sp>
      <p:sp>
        <p:nvSpPr>
          <p:cNvPr id="8" name="Fußzeilenplatzhalter 7"/>
          <p:cNvSpPr>
            <a:spLocks noGrp="1"/>
          </p:cNvSpPr>
          <p:nvPr>
            <p:ph type="ftr" sz="quarter" idx="11"/>
          </p:nvPr>
        </p:nvSpPr>
        <p:spPr bwMode="gray"/>
        <p:txBody>
          <a:bodyPr/>
          <a:lstStyle/>
          <a:p>
            <a:r>
              <a:rPr lang="en-US" dirty="0"/>
              <a:t>Please insert footnote</a:t>
            </a:r>
          </a:p>
        </p:txBody>
      </p:sp>
      <p:sp>
        <p:nvSpPr>
          <p:cNvPr id="9" name="Foliennummernplatzhalter 8"/>
          <p:cNvSpPr>
            <a:spLocks noGrp="1"/>
          </p:cNvSpPr>
          <p:nvPr>
            <p:ph type="sldNum" sz="quarter" idx="12"/>
          </p:nvPr>
        </p:nvSpPr>
        <p:spPr bwMode="gray"/>
        <p:txBody>
          <a:bodyPr/>
          <a:lstStyle/>
          <a:p>
            <a:fld id="{4915BD61-E5D5-4E4F-ADA0-6F3448AB9FA6}" type="slidenum">
              <a:rPr lang="en-US" smtClean="0"/>
              <a:pPr/>
              <a:t>‹#›</a:t>
            </a:fld>
            <a:endParaRPr lang="en-US" dirty="0"/>
          </a:p>
        </p:txBody>
      </p:sp>
      <p:sp>
        <p:nvSpPr>
          <p:cNvPr id="16" name="Inhaltsplatzhalter 2"/>
          <p:cNvSpPr>
            <a:spLocks noGrp="1"/>
          </p:cNvSpPr>
          <p:nvPr>
            <p:ph sz="quarter" idx="18" hasCustomPrompt="1"/>
          </p:nvPr>
        </p:nvSpPr>
        <p:spPr bwMode="gray">
          <a:xfrm>
            <a:off x="4295094" y="1701800"/>
            <a:ext cx="7344454" cy="4247542"/>
          </a:xfrm>
        </p:spPr>
        <p:txBody>
          <a:bodyPr/>
          <a:lstStyle>
            <a:lvl1pPr>
              <a:defRPr sz="1400"/>
            </a:lvl1pPr>
            <a:lvl2pPr>
              <a:defRPr sz="1400"/>
            </a:lvl2pPr>
            <a:lvl3pPr>
              <a:defRPr sz="1400"/>
            </a:lvl3pPr>
            <a:lvl4pPr>
              <a:defRPr sz="1400"/>
            </a:lvl4pPr>
            <a:lvl5pPr>
              <a:defRPr sz="1400"/>
            </a:lvl5pPr>
            <a:lvl6pPr marL="540000" indent="-180000">
              <a:buFont typeface="Symbol" panose="05050102010706020507" pitchFamily="18" charset="2"/>
              <a:buChar char="-"/>
              <a:defRPr sz="1400"/>
            </a:lvl6pPr>
            <a:lvl7pPr marL="540000" indent="-180000">
              <a:buFont typeface="Symbol" panose="05050102010706020507" pitchFamily="18" charset="2"/>
              <a:buChar char="-"/>
              <a:defRPr sz="1400"/>
            </a:lvl7pPr>
            <a:lvl8pPr marL="540000" indent="-180000">
              <a:buFont typeface="Symbol" panose="05050102010706020507" pitchFamily="18" charset="2"/>
              <a:buChar char="-"/>
              <a:defRPr sz="1400"/>
            </a:lvl8pPr>
            <a:lvl9pPr marL="540000" indent="-180000">
              <a:buFont typeface="Symbol" panose="05050102010706020507" pitchFamily="18" charset="2"/>
              <a:buChar cha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Picture Placeholder 3"/>
          <p:cNvSpPr>
            <a:spLocks noGrp="1"/>
          </p:cNvSpPr>
          <p:nvPr>
            <p:ph type="pic" sz="quarter" idx="19" hasCustomPrompt="1"/>
          </p:nvPr>
        </p:nvSpPr>
        <p:spPr bwMode="gray">
          <a:xfrm>
            <a:off x="550863" y="1702143"/>
            <a:ext cx="3527728" cy="4247392"/>
          </a:xfrm>
          <a:pattFill prst="ltUpDiag">
            <a:fgClr>
              <a:schemeClr val="accent1"/>
            </a:fgClr>
            <a:bgClr>
              <a:schemeClr val="bg1"/>
            </a:bgClr>
          </a:pattFill>
        </p:spPr>
        <p:txBody>
          <a:bodyPr tIns="0" bIns="432000" anchor="ctr" anchorCtr="1"/>
          <a:lstStyle>
            <a:lvl1pPr marL="0" indent="0" algn="ctr">
              <a:buNone/>
              <a:defRPr sz="1200" b="0" cap="none" baseline="0">
                <a:solidFill>
                  <a:schemeClr val="tx1"/>
                </a:solidFill>
              </a:defRPr>
            </a:lvl1pPr>
          </a:lstStyle>
          <a:p>
            <a:pPr lvl="0"/>
            <a:r>
              <a:rPr lang="en-US" dirty="0"/>
              <a:t> </a:t>
            </a:r>
          </a:p>
        </p:txBody>
      </p:sp>
      <p:sp>
        <p:nvSpPr>
          <p:cNvPr id="10" name="Textplatzhalter 6"/>
          <p:cNvSpPr>
            <a:spLocks noGrp="1"/>
          </p:cNvSpPr>
          <p:nvPr>
            <p:ph type="body" sz="quarter" idx="13" hasCustomPrompt="1"/>
          </p:nvPr>
        </p:nvSpPr>
        <p:spPr bwMode="gray">
          <a:xfrm>
            <a:off x="550863" y="982286"/>
            <a:ext cx="11088687" cy="503238"/>
          </a:xfrm>
        </p:spPr>
        <p:txBody>
          <a:bodyPr/>
          <a:lstStyle>
            <a:lvl1pPr marL="0" indent="0">
              <a:spcAft>
                <a:spcPts val="0"/>
              </a:spcAft>
              <a:buNone/>
              <a:defRPr sz="1800" cap="none" baseline="0">
                <a:solidFill>
                  <a:schemeClr val="accent1"/>
                </a:solidFill>
              </a:defRPr>
            </a:lvl1pPr>
            <a:lvl2pPr marL="0" indent="0">
              <a:spcAft>
                <a:spcPts val="0"/>
              </a:spcAft>
              <a:buNone/>
              <a:defRPr sz="1800">
                <a:solidFill>
                  <a:schemeClr val="accent1"/>
                </a:solidFill>
              </a:defRPr>
            </a:lvl2pPr>
            <a:lvl3pPr marL="0" indent="0">
              <a:spcAft>
                <a:spcPts val="0"/>
              </a:spcAft>
              <a:buNone/>
              <a:defRPr sz="1800">
                <a:solidFill>
                  <a:schemeClr val="accent1"/>
                </a:solidFill>
              </a:defRPr>
            </a:lvl3pPr>
            <a:lvl4pPr marL="0" indent="0">
              <a:spcAft>
                <a:spcPts val="0"/>
              </a:spcAft>
              <a:buNone/>
              <a:defRPr sz="1800">
                <a:solidFill>
                  <a:schemeClr val="accent1"/>
                </a:solidFill>
              </a:defRPr>
            </a:lvl4pPr>
            <a:lvl5pPr marL="0" indent="0">
              <a:spcAft>
                <a:spcPts val="0"/>
              </a:spcAft>
              <a:buNone/>
              <a:defRPr sz="1800">
                <a:solidFill>
                  <a:schemeClr val="accent1"/>
                </a:solidFill>
              </a:defRPr>
            </a:lvl5pPr>
            <a:lvl6pPr marL="0" indent="0">
              <a:spcAft>
                <a:spcPts val="0"/>
              </a:spcAft>
              <a:buNone/>
              <a:defRPr sz="1800">
                <a:solidFill>
                  <a:schemeClr val="accent1"/>
                </a:solidFill>
              </a:defRPr>
            </a:lvl6pPr>
            <a:lvl7pPr marL="0" indent="0">
              <a:buNone/>
              <a:defRPr sz="1800">
                <a:solidFill>
                  <a:schemeClr val="accent1"/>
                </a:solidFill>
              </a:defRPr>
            </a:lvl7pPr>
            <a:lvl8pPr marL="0" indent="0">
              <a:buNone/>
              <a:defRPr sz="1800">
                <a:solidFill>
                  <a:schemeClr val="accent1"/>
                </a:solidFill>
              </a:defRPr>
            </a:lvl8pPr>
            <a:lvl9pPr marL="0" indent="0">
              <a:buNone/>
              <a:defRPr sz="1800">
                <a:solidFill>
                  <a:schemeClr val="accent1"/>
                </a:solidFill>
              </a:defRPr>
            </a:lvl9pPr>
          </a:lstStyle>
          <a:p>
            <a:pPr lvl="0"/>
            <a:r>
              <a:rPr lang="en-US" dirty="0"/>
              <a:t>Subheadline</a:t>
            </a:r>
          </a:p>
        </p:txBody>
      </p:sp>
      <p:sp>
        <p:nvSpPr>
          <p:cNvPr id="11" name="MIO_VALID_LAYOUT"/>
          <p:cNvSpPr/>
          <p:nvPr userDrawn="1"/>
        </p:nvSpPr>
        <p:spPr bwMode="gray">
          <a:xfrm>
            <a:off x="11855053" y="6586853"/>
            <a:ext cx="335360" cy="260829"/>
          </a:xfrm>
          <a:prstGeom prst="rect">
            <a:avLst/>
          </a:prstGeom>
          <a:noFill/>
          <a:ln w="9525" cap="flat" cmpd="sng" algn="ctr">
            <a:noFill/>
            <a:prstDash val="solid"/>
          </a:ln>
          <a:effectLst/>
        </p:spPr>
        <p:txBody>
          <a:bodyPr rtlCol="0" anchor="ctr" anchorCtr="0"/>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spcBef>
                <a:spcPts val="300"/>
              </a:spcBef>
              <a:spcAft>
                <a:spcPts val="300"/>
              </a:spcAft>
              <a:buClr>
                <a:schemeClr val="bg1"/>
              </a:buClr>
              <a:buSzPct val="100000"/>
              <a:buFont typeface="Arial" panose="020B0604020202020204" pitchFamily="34" charset="0"/>
              <a:buNone/>
            </a:pPr>
            <a:endParaRPr lang="en-US" sz="1600" kern="0" dirty="0">
              <a:solidFill>
                <a:srgbClr val="FFFFFF"/>
              </a:solidFill>
              <a:latin typeface="Verdana"/>
            </a:endParaRPr>
          </a:p>
        </p:txBody>
      </p:sp>
      <p:sp>
        <p:nvSpPr>
          <p:cNvPr id="12" name="Rechteck 11" hidden="1">
            <a:extLst>
              <a:ext uri="{FF2B5EF4-FFF2-40B4-BE49-F238E27FC236}">
                <a16:creationId xmlns:a16="http://schemas.microsoft.com/office/drawing/2014/main" id="{02948CBE-F48E-4635-9D3C-19C5A6EE2065}"/>
              </a:ext>
            </a:extLst>
          </p:cNvPr>
          <p:cNvSpPr/>
          <p:nvPr userDrawn="1">
            <p:custDataLst>
              <p:tags r:id="rId1"/>
            </p:custDataLst>
          </p:nvPr>
        </p:nvSpPr>
        <p:spPr>
          <a:xfrm>
            <a:off x="9191636" y="5998861"/>
            <a:ext cx="2998777" cy="860727"/>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
        <p:nvSpPr>
          <p:cNvPr id="2" name="Titel 1">
            <a:extLst>
              <a:ext uri="{FF2B5EF4-FFF2-40B4-BE49-F238E27FC236}">
                <a16:creationId xmlns:a16="http://schemas.microsoft.com/office/drawing/2014/main" id="{B3DE07DF-95FA-46E4-9FE3-2B5277D24CF0}"/>
              </a:ext>
            </a:extLst>
          </p:cNvPr>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870309101"/>
      </p:ext>
    </p:extLst>
  </p:cSld>
  <p:clrMapOvr>
    <a:masterClrMapping/>
  </p:clrMapOvr>
  <p:extLst>
    <p:ext uri="{DCECCB84-F9BA-43D5-87BE-67443E8EF086}">
      <p15:sldGuideLst xmlns:p15="http://schemas.microsoft.com/office/powerpoint/2012/main">
        <p15:guide id="1" pos="2705" userDrawn="1">
          <p15:clr>
            <a:srgbClr val="FBAE40"/>
          </p15:clr>
        </p15:guide>
        <p15:guide id="2" pos="2569"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Closing blue">
    <p:bg>
      <p:bgPr>
        <a:solidFill>
          <a:srgbClr val="0071B9"/>
        </a:solidFill>
        <a:effectLst/>
      </p:bgPr>
    </p:bg>
    <p:spTree>
      <p:nvGrpSpPr>
        <p:cNvPr id="1" name=""/>
        <p:cNvGrpSpPr/>
        <p:nvPr/>
      </p:nvGrpSpPr>
      <p:grpSpPr>
        <a:xfrm>
          <a:off x="0" y="0"/>
          <a:ext cx="0" cy="0"/>
          <a:chOff x="0" y="0"/>
          <a:chExt cx="0" cy="0"/>
        </a:xfrm>
      </p:grpSpPr>
      <p:sp>
        <p:nvSpPr>
          <p:cNvPr id="2" name="Titel 1"/>
          <p:cNvSpPr>
            <a:spLocks noGrp="1"/>
          </p:cNvSpPr>
          <p:nvPr>
            <p:ph type="ctrTitle" hasCustomPrompt="1"/>
          </p:nvPr>
        </p:nvSpPr>
        <p:spPr bwMode="gray">
          <a:xfrm>
            <a:off x="550435" y="405374"/>
            <a:ext cx="6624000" cy="1440000"/>
          </a:xfrm>
        </p:spPr>
        <p:txBody>
          <a:bodyPr/>
          <a:lstStyle>
            <a:lvl1pPr>
              <a:defRPr sz="3200" baseline="0">
                <a:solidFill>
                  <a:schemeClr val="bg1"/>
                </a:solidFill>
              </a:defRPr>
            </a:lvl1pPr>
          </a:lstStyle>
          <a:p>
            <a:r>
              <a:rPr lang="en-US" dirty="0"/>
              <a:t>Thank you for</a:t>
            </a:r>
            <a:br>
              <a:rPr lang="en-US" dirty="0"/>
            </a:br>
            <a:r>
              <a:rPr lang="en-US" dirty="0"/>
              <a:t>your attention 32pt</a:t>
            </a:r>
          </a:p>
        </p:txBody>
      </p:sp>
      <p:sp>
        <p:nvSpPr>
          <p:cNvPr id="14" name="Textplatzhalter 13"/>
          <p:cNvSpPr>
            <a:spLocks noGrp="1"/>
          </p:cNvSpPr>
          <p:nvPr>
            <p:ph type="body" sz="quarter" idx="10" hasCustomPrompt="1"/>
          </p:nvPr>
        </p:nvSpPr>
        <p:spPr bwMode="gray">
          <a:xfrm>
            <a:off x="550435" y="3141894"/>
            <a:ext cx="6624000" cy="1008000"/>
          </a:xfrm>
        </p:spPr>
        <p:txBody>
          <a:bodyPr/>
          <a:lstStyle>
            <a:lvl1pPr marL="0" indent="0">
              <a:buNone/>
              <a:defRPr sz="1400" b="1" cap="none" baseline="0">
                <a:solidFill>
                  <a:schemeClr val="bg1"/>
                </a:solidFill>
              </a:defRPr>
            </a:lvl1pPr>
            <a:lvl2pPr marL="0" indent="0">
              <a:buFont typeface="Arial" panose="020B0604020202020204" pitchFamily="34" charset="0"/>
              <a:buNone/>
              <a:defRPr sz="1400" b="1">
                <a:solidFill>
                  <a:schemeClr val="bg1"/>
                </a:solidFill>
              </a:defRPr>
            </a:lvl2pPr>
            <a:lvl3pPr marL="0" indent="0">
              <a:buFont typeface="Arial" panose="020B0604020202020204" pitchFamily="34" charset="0"/>
              <a:buNone/>
              <a:defRPr sz="1400" b="1">
                <a:solidFill>
                  <a:schemeClr val="bg1"/>
                </a:solidFill>
              </a:defRPr>
            </a:lvl3pPr>
            <a:lvl4pPr marL="0" indent="0">
              <a:buFont typeface="Arial" panose="020B0604020202020204" pitchFamily="34" charset="0"/>
              <a:buNone/>
              <a:defRPr sz="1400" b="1">
                <a:solidFill>
                  <a:schemeClr val="bg1"/>
                </a:solidFill>
              </a:defRPr>
            </a:lvl4pPr>
            <a:lvl5pPr marL="0" indent="0">
              <a:buFont typeface="Arial" panose="020B0604020202020204" pitchFamily="34" charset="0"/>
              <a:buNone/>
              <a:defRPr sz="1400" b="1">
                <a:solidFill>
                  <a:schemeClr val="bg1"/>
                </a:solidFill>
              </a:defRPr>
            </a:lvl5pPr>
            <a:lvl6pPr marL="0" indent="0">
              <a:buNone/>
              <a:defRPr sz="1400" b="1">
                <a:solidFill>
                  <a:schemeClr val="bg1"/>
                </a:solidFill>
              </a:defRPr>
            </a:lvl6pPr>
            <a:lvl7pPr marL="0" indent="0">
              <a:buNone/>
              <a:defRPr sz="1400" b="1">
                <a:solidFill>
                  <a:schemeClr val="bg1"/>
                </a:solidFill>
              </a:defRPr>
            </a:lvl7pPr>
            <a:lvl8pPr marL="0" indent="0">
              <a:buNone/>
              <a:defRPr sz="1400" b="1">
                <a:solidFill>
                  <a:schemeClr val="bg1"/>
                </a:solidFill>
              </a:defRPr>
            </a:lvl8pPr>
            <a:lvl9pPr marL="0" indent="0">
              <a:buNone/>
              <a:defRPr sz="1400" b="1">
                <a:solidFill>
                  <a:schemeClr val="bg1"/>
                </a:solidFill>
              </a:defRPr>
            </a:lvl9pPr>
          </a:lstStyle>
          <a:p>
            <a:pPr lvl="0"/>
            <a:r>
              <a:rPr lang="en-US" dirty="0"/>
              <a:t>Max </a:t>
            </a:r>
            <a:r>
              <a:rPr lang="en-US" dirty="0" err="1"/>
              <a:t>Mustermann</a:t>
            </a:r>
            <a:r>
              <a:rPr lang="en-US" dirty="0"/>
              <a:t> – Head of Corporate</a:t>
            </a:r>
            <a:br>
              <a:rPr lang="en-US" dirty="0"/>
            </a:br>
            <a:r>
              <a:rPr lang="en-US" dirty="0"/>
              <a:t>Place, Date</a:t>
            </a:r>
          </a:p>
        </p:txBody>
      </p:sp>
      <p:sp>
        <p:nvSpPr>
          <p:cNvPr id="10" name="Textplatzhalter 13"/>
          <p:cNvSpPr>
            <a:spLocks noGrp="1"/>
          </p:cNvSpPr>
          <p:nvPr>
            <p:ph type="body" sz="quarter" idx="14" hasCustomPrompt="1"/>
          </p:nvPr>
        </p:nvSpPr>
        <p:spPr bwMode="gray">
          <a:xfrm>
            <a:off x="550436" y="4725938"/>
            <a:ext cx="6624000" cy="1008000"/>
          </a:xfrm>
        </p:spPr>
        <p:txBody>
          <a:bodyPr/>
          <a:lstStyle>
            <a:lvl1pPr marL="0" indent="0" algn="l">
              <a:spcAft>
                <a:spcPts val="0"/>
              </a:spcAft>
              <a:buFont typeface="Arial" panose="020B0604020202020204" pitchFamily="34" charset="0"/>
              <a:buNone/>
              <a:defRPr sz="1400" cap="none" baseline="0">
                <a:solidFill>
                  <a:schemeClr val="bg1"/>
                </a:solidFill>
              </a:defRPr>
            </a:lvl1pPr>
            <a:lvl2pPr marL="0" indent="0" algn="l">
              <a:spcAft>
                <a:spcPts val="0"/>
              </a:spcAft>
              <a:buFont typeface="Arial" panose="020B0604020202020204" pitchFamily="34" charset="0"/>
              <a:buNone/>
              <a:defRPr sz="1400">
                <a:solidFill>
                  <a:schemeClr val="bg1"/>
                </a:solidFill>
              </a:defRPr>
            </a:lvl2pPr>
            <a:lvl3pPr marL="0" indent="0" algn="l">
              <a:spcAft>
                <a:spcPts val="0"/>
              </a:spcAft>
              <a:buFont typeface="Arial" panose="020B0604020202020204" pitchFamily="34" charset="0"/>
              <a:buNone/>
              <a:defRPr sz="1400">
                <a:solidFill>
                  <a:schemeClr val="bg1"/>
                </a:solidFill>
              </a:defRPr>
            </a:lvl3pPr>
            <a:lvl4pPr marL="0" indent="0" algn="l">
              <a:spcAft>
                <a:spcPts val="0"/>
              </a:spcAft>
              <a:buFont typeface="Arial" panose="020B0604020202020204" pitchFamily="34" charset="0"/>
              <a:buNone/>
              <a:defRPr sz="1400">
                <a:solidFill>
                  <a:schemeClr val="bg1"/>
                </a:solidFill>
              </a:defRPr>
            </a:lvl4pPr>
            <a:lvl5pPr marL="0" indent="0" algn="l">
              <a:spcAft>
                <a:spcPts val="0"/>
              </a:spcAft>
              <a:buFont typeface="Arial" panose="020B0604020202020204" pitchFamily="34" charset="0"/>
              <a:buNone/>
              <a:defRPr sz="1400">
                <a:solidFill>
                  <a:schemeClr val="bg1"/>
                </a:solidFill>
              </a:defRPr>
            </a:lvl5pPr>
            <a:lvl6pPr marL="0" indent="0" algn="l">
              <a:spcAft>
                <a:spcPts val="0"/>
              </a:spcAft>
              <a:buNone/>
              <a:defRPr sz="1400">
                <a:solidFill>
                  <a:schemeClr val="bg1"/>
                </a:solidFill>
              </a:defRPr>
            </a:lvl6pPr>
            <a:lvl7pPr marL="0" indent="0" algn="l">
              <a:spcAft>
                <a:spcPts val="0"/>
              </a:spcAft>
              <a:buNone/>
              <a:defRPr sz="1400">
                <a:solidFill>
                  <a:schemeClr val="bg1"/>
                </a:solidFill>
              </a:defRPr>
            </a:lvl7pPr>
            <a:lvl8pPr marL="0" indent="0" algn="l">
              <a:spcAft>
                <a:spcPts val="0"/>
              </a:spcAft>
              <a:buNone/>
              <a:defRPr sz="1400">
                <a:solidFill>
                  <a:schemeClr val="bg1"/>
                </a:solidFill>
              </a:defRPr>
            </a:lvl8pPr>
            <a:lvl9pPr marL="0" indent="0" algn="l">
              <a:spcAft>
                <a:spcPts val="0"/>
              </a:spcAft>
              <a:buNone/>
              <a:defRPr sz="1400">
                <a:solidFill>
                  <a:schemeClr val="bg1"/>
                </a:solidFill>
              </a:defRPr>
            </a:lvl9pPr>
          </a:lstStyle>
          <a:p>
            <a:pPr lvl="0"/>
            <a:r>
              <a:rPr lang="en-US" dirty="0"/>
              <a:t>www.tuv.com</a:t>
            </a:r>
          </a:p>
        </p:txBody>
      </p:sp>
      <p:sp>
        <p:nvSpPr>
          <p:cNvPr id="12" name="Rectangle 5">
            <a:extLst>
              <a:ext uri="{FF2B5EF4-FFF2-40B4-BE49-F238E27FC236}">
                <a16:creationId xmlns:a16="http://schemas.microsoft.com/office/drawing/2014/main" id="{2B460911-9C75-49AA-ABC9-2D92B48329FD}"/>
              </a:ext>
            </a:extLst>
          </p:cNvPr>
          <p:cNvSpPr>
            <a:spLocks noChangeArrowheads="1"/>
          </p:cNvSpPr>
          <p:nvPr userDrawn="1"/>
        </p:nvSpPr>
        <p:spPr bwMode="auto">
          <a:xfrm>
            <a:off x="550862" y="5952383"/>
            <a:ext cx="7848000" cy="789871"/>
          </a:xfrm>
          <a:prstGeom prst="rect">
            <a:avLst/>
          </a:prstGeom>
          <a:noFill/>
          <a:ln w="3175" algn="ctr">
            <a:noFill/>
            <a:miter lim="800000"/>
            <a:headEnd/>
            <a:tailEnd/>
          </a:ln>
        </p:spPr>
        <p:txBody>
          <a:bodyPr lIns="0" tIns="0" rIns="0" bIns="0" anchor="t" anchorCtr="0"/>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0" indent="0">
              <a:spcAft>
                <a:spcPts val="300"/>
              </a:spcAft>
              <a:buNone/>
            </a:pPr>
            <a:r>
              <a:rPr lang="en-US" sz="800" dirty="0">
                <a:solidFill>
                  <a:schemeClr val="lt1"/>
                </a:solidFill>
              </a:rPr>
              <a:t>LEGAL DISCLAIMER</a:t>
            </a:r>
          </a:p>
          <a:p>
            <a:pPr marL="0" indent="0">
              <a:spcAft>
                <a:spcPts val="300"/>
              </a:spcAft>
              <a:buNone/>
            </a:pPr>
            <a:r>
              <a:rPr lang="en-US" sz="800" dirty="0">
                <a:solidFill>
                  <a:schemeClr val="lt1"/>
                </a:solidFill>
              </a:rPr>
              <a:t>This document remains the property of TÜV </a:t>
            </a:r>
            <a:r>
              <a:rPr lang="en-US" sz="800" dirty="0" err="1">
                <a:solidFill>
                  <a:schemeClr val="lt1"/>
                </a:solidFill>
              </a:rPr>
              <a:t>Rheinland</a:t>
            </a:r>
            <a:r>
              <a:rPr lang="en-US" sz="800" dirty="0">
                <a:solidFill>
                  <a:schemeClr val="lt1"/>
                </a:solidFill>
              </a:rPr>
              <a:t>. It is supplied in confidence solely for information purposes for the recipient. Neither this document nor any </a:t>
            </a:r>
            <a:br>
              <a:rPr lang="en-US" sz="800" dirty="0">
                <a:solidFill>
                  <a:schemeClr val="lt1"/>
                </a:solidFill>
              </a:rPr>
            </a:br>
            <a:r>
              <a:rPr lang="en-US" sz="800" dirty="0">
                <a:solidFill>
                  <a:schemeClr val="lt1"/>
                </a:solidFill>
              </a:rPr>
              <a:t>information or data contained therein may be used for any other purposes, or duplicated or disclosed in whole or in part, to any third party, without the prior written authorization by TÜV </a:t>
            </a:r>
            <a:r>
              <a:rPr lang="en-US" sz="800" dirty="0" err="1">
                <a:solidFill>
                  <a:schemeClr val="lt1"/>
                </a:solidFill>
              </a:rPr>
              <a:t>Rheinland</a:t>
            </a:r>
            <a:r>
              <a:rPr lang="en-US" sz="800" dirty="0">
                <a:solidFill>
                  <a:schemeClr val="lt1"/>
                </a:solidFill>
              </a:rPr>
              <a:t>. This document is not complete without a verbal explanation (presentation) of the content. </a:t>
            </a:r>
          </a:p>
          <a:p>
            <a:pPr marL="0" indent="0">
              <a:spcAft>
                <a:spcPts val="300"/>
              </a:spcAft>
              <a:buNone/>
            </a:pPr>
            <a:r>
              <a:rPr lang="en-US" sz="800" dirty="0">
                <a:solidFill>
                  <a:schemeClr val="lt1"/>
                </a:solidFill>
              </a:rPr>
              <a:t>TÜV </a:t>
            </a:r>
            <a:r>
              <a:rPr lang="en-US" sz="800" dirty="0" err="1">
                <a:solidFill>
                  <a:schemeClr val="lt1"/>
                </a:solidFill>
              </a:rPr>
              <a:t>Rheinland</a:t>
            </a:r>
            <a:r>
              <a:rPr lang="en-US" sz="800" dirty="0">
                <a:solidFill>
                  <a:schemeClr val="lt1"/>
                </a:solidFill>
              </a:rPr>
              <a:t> AG</a:t>
            </a:r>
          </a:p>
        </p:txBody>
      </p:sp>
      <p:pic>
        <p:nvPicPr>
          <p:cNvPr id="11" name="Grafik 10">
            <a:extLst>
              <a:ext uri="{FF2B5EF4-FFF2-40B4-BE49-F238E27FC236}">
                <a16:creationId xmlns:a16="http://schemas.microsoft.com/office/drawing/2014/main" id="{C3170B88-5FC1-4B50-AE64-C6EE01C5566E}"/>
              </a:ext>
            </a:extLst>
          </p:cNvPr>
          <p:cNvPicPr>
            <a:picLocks noChangeAspect="1"/>
          </p:cNvPicPr>
          <p:nvPr userDrawn="1"/>
        </p:nvPicPr>
        <p:blipFill>
          <a:blip r:embed="rId2"/>
          <a:stretch>
            <a:fillRect/>
          </a:stretch>
        </p:blipFill>
        <p:spPr>
          <a:xfrm>
            <a:off x="9839799" y="6179639"/>
            <a:ext cx="1799338" cy="450000"/>
          </a:xfrm>
          <a:prstGeom prst="rect">
            <a:avLst/>
          </a:prstGeom>
        </p:spPr>
      </p:pic>
    </p:spTree>
    <p:extLst>
      <p:ext uri="{BB962C8B-B14F-4D97-AF65-F5344CB8AC3E}">
        <p14:creationId xmlns:p14="http://schemas.microsoft.com/office/powerpoint/2010/main" val="1863936102"/>
      </p:ext>
    </p:extLst>
  </p:cSld>
  <p:clrMapOvr>
    <a:masterClrMapping/>
  </p:clrMapOvr>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losing white">
    <p:bg>
      <p:bgPr>
        <a:solidFill>
          <a:schemeClr val="bg1"/>
        </a:solidFill>
        <a:effectLst/>
      </p:bgPr>
    </p:bg>
    <p:spTree>
      <p:nvGrpSpPr>
        <p:cNvPr id="1" name=""/>
        <p:cNvGrpSpPr/>
        <p:nvPr/>
      </p:nvGrpSpPr>
      <p:grpSpPr>
        <a:xfrm>
          <a:off x="0" y="0"/>
          <a:ext cx="0" cy="0"/>
          <a:chOff x="0" y="0"/>
          <a:chExt cx="0" cy="0"/>
        </a:xfrm>
      </p:grpSpPr>
      <p:sp>
        <p:nvSpPr>
          <p:cNvPr id="7" name="Freihandform 15">
            <a:extLst>
              <a:ext uri="{FF2B5EF4-FFF2-40B4-BE49-F238E27FC236}">
                <a16:creationId xmlns:a16="http://schemas.microsoft.com/office/drawing/2014/main" id="{6CF90710-5F00-4402-AB92-162AB58A4A50}"/>
              </a:ext>
            </a:extLst>
          </p:cNvPr>
          <p:cNvSpPr/>
          <p:nvPr userDrawn="1"/>
        </p:nvSpPr>
        <p:spPr bwMode="gray">
          <a:xfrm>
            <a:off x="0" y="5102691"/>
            <a:ext cx="12190412" cy="591669"/>
          </a:xfrm>
          <a:custGeom>
            <a:avLst/>
            <a:gdLst>
              <a:gd name="connsiteX0" fmla="*/ 0 w 12190413"/>
              <a:gd name="connsiteY0" fmla="*/ 0 h 3406586"/>
              <a:gd name="connsiteX1" fmla="*/ 12190413 w 12190413"/>
              <a:gd name="connsiteY1" fmla="*/ 0 h 3406586"/>
              <a:gd name="connsiteX2" fmla="*/ 12190413 w 12190413"/>
              <a:gd name="connsiteY2" fmla="*/ 1563230 h 3406586"/>
              <a:gd name="connsiteX3" fmla="*/ 12190412 w 12190413"/>
              <a:gd name="connsiteY3" fmla="*/ 3126460 h 3406586"/>
              <a:gd name="connsiteX4" fmla="*/ 12188206 w 12190413"/>
              <a:gd name="connsiteY4" fmla="*/ 3125946 h 3406586"/>
              <a:gd name="connsiteX5" fmla="*/ 12188206 w 12190413"/>
              <a:gd name="connsiteY5" fmla="*/ 3119321 h 3406586"/>
              <a:gd name="connsiteX6" fmla="*/ 12032390 w 12190413"/>
              <a:gd name="connsiteY6" fmla="*/ 3089643 h 3406586"/>
              <a:gd name="connsiteX7" fmla="*/ 11853287 w 12190413"/>
              <a:gd name="connsiteY7" fmla="*/ 3047915 h 3406586"/>
              <a:gd name="connsiteX8" fmla="*/ 9474399 w 12190413"/>
              <a:gd name="connsiteY8" fmla="*/ 2814917 h 3406586"/>
              <a:gd name="connsiteX9" fmla="*/ 9363219 w 12190413"/>
              <a:gd name="connsiteY9" fmla="*/ 2815958 h 3406586"/>
              <a:gd name="connsiteX10" fmla="*/ 9336724 w 12190413"/>
              <a:gd name="connsiteY10" fmla="*/ 2815490 h 3406586"/>
              <a:gd name="connsiteX11" fmla="*/ 9141154 w 12190413"/>
              <a:gd name="connsiteY11" fmla="*/ 2815490 h 3406586"/>
              <a:gd name="connsiteX12" fmla="*/ 8943837 w 12190413"/>
              <a:gd name="connsiteY12" fmla="*/ 2815489 h 3406586"/>
              <a:gd name="connsiteX13" fmla="*/ 8746521 w 12190413"/>
              <a:gd name="connsiteY13" fmla="*/ 2818982 h 3406586"/>
              <a:gd name="connsiteX14" fmla="*/ 8552697 w 12190413"/>
              <a:gd name="connsiteY14" fmla="*/ 2824221 h 3406586"/>
              <a:gd name="connsiteX15" fmla="*/ 8357128 w 12190413"/>
              <a:gd name="connsiteY15" fmla="*/ 2834697 h 3406586"/>
              <a:gd name="connsiteX16" fmla="*/ 8163303 w 12190413"/>
              <a:gd name="connsiteY16" fmla="*/ 2846920 h 3406586"/>
              <a:gd name="connsiteX17" fmla="*/ 7972972 w 12190413"/>
              <a:gd name="connsiteY17" fmla="*/ 2859144 h 3406586"/>
              <a:gd name="connsiteX18" fmla="*/ 7779149 w 12190413"/>
              <a:gd name="connsiteY18" fmla="*/ 2874858 h 3406586"/>
              <a:gd name="connsiteX19" fmla="*/ 7587072 w 12190413"/>
              <a:gd name="connsiteY19" fmla="*/ 2894066 h 3406586"/>
              <a:gd name="connsiteX20" fmla="*/ 7396738 w 12190413"/>
              <a:gd name="connsiteY20" fmla="*/ 2916766 h 3406586"/>
              <a:gd name="connsiteX21" fmla="*/ 7209903 w 12190413"/>
              <a:gd name="connsiteY21" fmla="*/ 2939466 h 3406586"/>
              <a:gd name="connsiteX22" fmla="*/ 7019571 w 12190413"/>
              <a:gd name="connsiteY22" fmla="*/ 2963913 h 3406586"/>
              <a:gd name="connsiteX23" fmla="*/ 6853019 w 12190413"/>
              <a:gd name="connsiteY23" fmla="*/ 2990374 h 3406586"/>
              <a:gd name="connsiteX24" fmla="*/ 6718666 w 12190413"/>
              <a:gd name="connsiteY24" fmla="*/ 3007620 h 3406586"/>
              <a:gd name="connsiteX25" fmla="*/ 6545441 w 12190413"/>
              <a:gd name="connsiteY25" fmla="*/ 3036817 h 3406586"/>
              <a:gd name="connsiteX26" fmla="*/ 6460798 w 12190413"/>
              <a:gd name="connsiteY26" fmla="*/ 3049475 h 3406586"/>
              <a:gd name="connsiteX27" fmla="*/ 6387367 w 12190413"/>
              <a:gd name="connsiteY27" fmla="*/ 3063462 h 3406586"/>
              <a:gd name="connsiteX28" fmla="*/ 6041160 w 12190413"/>
              <a:gd name="connsiteY28" fmla="*/ 3121816 h 3406586"/>
              <a:gd name="connsiteX29" fmla="*/ 5887321 w 12190413"/>
              <a:gd name="connsiteY29" fmla="*/ 3154127 h 3406586"/>
              <a:gd name="connsiteX30" fmla="*/ 5857713 w 12190413"/>
              <a:gd name="connsiteY30" fmla="*/ 3159113 h 3406586"/>
              <a:gd name="connsiteX31" fmla="*/ 1438219 w 12190413"/>
              <a:gd name="connsiteY31" fmla="*/ 3342542 h 3406586"/>
              <a:gd name="connsiteX32" fmla="*/ 1112913 w 12190413"/>
              <a:gd name="connsiteY32" fmla="*/ 3306015 h 3406586"/>
              <a:gd name="connsiteX33" fmla="*/ 1063194 w 12190413"/>
              <a:gd name="connsiteY33" fmla="*/ 3299628 h 3406586"/>
              <a:gd name="connsiteX34" fmla="*/ 750855 w 12190413"/>
              <a:gd name="connsiteY34" fmla="*/ 3254655 h 3406586"/>
              <a:gd name="connsiteX35" fmla="*/ 268553 w 12190413"/>
              <a:gd name="connsiteY35" fmla="*/ 3164158 h 3406586"/>
              <a:gd name="connsiteX36" fmla="*/ 1 w 12190413"/>
              <a:gd name="connsiteY36" fmla="*/ 3097698 h 3406586"/>
              <a:gd name="connsiteX37" fmla="*/ 0 w 12190413"/>
              <a:gd name="connsiteY37" fmla="*/ 3097676 h 3406586"/>
              <a:gd name="connsiteX38" fmla="*/ 0 w 12190413"/>
              <a:gd name="connsiteY38" fmla="*/ 0 h 3406586"/>
              <a:gd name="connsiteX0" fmla="*/ 0 w 12190413"/>
              <a:gd name="connsiteY0" fmla="*/ 0 h 3406586"/>
              <a:gd name="connsiteX1" fmla="*/ 12190413 w 12190413"/>
              <a:gd name="connsiteY1" fmla="*/ 0 h 3406586"/>
              <a:gd name="connsiteX2" fmla="*/ 12190413 w 12190413"/>
              <a:gd name="connsiteY2" fmla="*/ 1563230 h 3406586"/>
              <a:gd name="connsiteX3" fmla="*/ 12190412 w 12190413"/>
              <a:gd name="connsiteY3" fmla="*/ 3126460 h 3406586"/>
              <a:gd name="connsiteX4" fmla="*/ 12188206 w 12190413"/>
              <a:gd name="connsiteY4" fmla="*/ 3125946 h 3406586"/>
              <a:gd name="connsiteX5" fmla="*/ 12188206 w 12190413"/>
              <a:gd name="connsiteY5" fmla="*/ 3119321 h 3406586"/>
              <a:gd name="connsiteX6" fmla="*/ 12032390 w 12190413"/>
              <a:gd name="connsiteY6" fmla="*/ 3089643 h 3406586"/>
              <a:gd name="connsiteX7" fmla="*/ 11853287 w 12190413"/>
              <a:gd name="connsiteY7" fmla="*/ 3047915 h 3406586"/>
              <a:gd name="connsiteX8" fmla="*/ 9474399 w 12190413"/>
              <a:gd name="connsiteY8" fmla="*/ 2814917 h 3406586"/>
              <a:gd name="connsiteX9" fmla="*/ 9363219 w 12190413"/>
              <a:gd name="connsiteY9" fmla="*/ 2815958 h 3406586"/>
              <a:gd name="connsiteX10" fmla="*/ 9336724 w 12190413"/>
              <a:gd name="connsiteY10" fmla="*/ 2815490 h 3406586"/>
              <a:gd name="connsiteX11" fmla="*/ 9141154 w 12190413"/>
              <a:gd name="connsiteY11" fmla="*/ 2815490 h 3406586"/>
              <a:gd name="connsiteX12" fmla="*/ 8943837 w 12190413"/>
              <a:gd name="connsiteY12" fmla="*/ 2815489 h 3406586"/>
              <a:gd name="connsiteX13" fmla="*/ 8746521 w 12190413"/>
              <a:gd name="connsiteY13" fmla="*/ 2818982 h 3406586"/>
              <a:gd name="connsiteX14" fmla="*/ 8552697 w 12190413"/>
              <a:gd name="connsiteY14" fmla="*/ 2824221 h 3406586"/>
              <a:gd name="connsiteX15" fmla="*/ 8357128 w 12190413"/>
              <a:gd name="connsiteY15" fmla="*/ 2834697 h 3406586"/>
              <a:gd name="connsiteX16" fmla="*/ 8163303 w 12190413"/>
              <a:gd name="connsiteY16" fmla="*/ 2846920 h 3406586"/>
              <a:gd name="connsiteX17" fmla="*/ 7972972 w 12190413"/>
              <a:gd name="connsiteY17" fmla="*/ 2859144 h 3406586"/>
              <a:gd name="connsiteX18" fmla="*/ 7779149 w 12190413"/>
              <a:gd name="connsiteY18" fmla="*/ 2874858 h 3406586"/>
              <a:gd name="connsiteX19" fmla="*/ 7587072 w 12190413"/>
              <a:gd name="connsiteY19" fmla="*/ 2894066 h 3406586"/>
              <a:gd name="connsiteX20" fmla="*/ 7396738 w 12190413"/>
              <a:gd name="connsiteY20" fmla="*/ 2916766 h 3406586"/>
              <a:gd name="connsiteX21" fmla="*/ 7209903 w 12190413"/>
              <a:gd name="connsiteY21" fmla="*/ 2939466 h 3406586"/>
              <a:gd name="connsiteX22" fmla="*/ 7019571 w 12190413"/>
              <a:gd name="connsiteY22" fmla="*/ 2963913 h 3406586"/>
              <a:gd name="connsiteX23" fmla="*/ 6853019 w 12190413"/>
              <a:gd name="connsiteY23" fmla="*/ 2990374 h 3406586"/>
              <a:gd name="connsiteX24" fmla="*/ 6718666 w 12190413"/>
              <a:gd name="connsiteY24" fmla="*/ 3007620 h 3406586"/>
              <a:gd name="connsiteX25" fmla="*/ 6545441 w 12190413"/>
              <a:gd name="connsiteY25" fmla="*/ 3036817 h 3406586"/>
              <a:gd name="connsiteX26" fmla="*/ 6460798 w 12190413"/>
              <a:gd name="connsiteY26" fmla="*/ 3049475 h 3406586"/>
              <a:gd name="connsiteX27" fmla="*/ 6387367 w 12190413"/>
              <a:gd name="connsiteY27" fmla="*/ 3063462 h 3406586"/>
              <a:gd name="connsiteX28" fmla="*/ 6041160 w 12190413"/>
              <a:gd name="connsiteY28" fmla="*/ 3121816 h 3406586"/>
              <a:gd name="connsiteX29" fmla="*/ 5887321 w 12190413"/>
              <a:gd name="connsiteY29" fmla="*/ 3154127 h 3406586"/>
              <a:gd name="connsiteX30" fmla="*/ 5857713 w 12190413"/>
              <a:gd name="connsiteY30" fmla="*/ 3159113 h 3406586"/>
              <a:gd name="connsiteX31" fmla="*/ 1438219 w 12190413"/>
              <a:gd name="connsiteY31" fmla="*/ 3342542 h 3406586"/>
              <a:gd name="connsiteX32" fmla="*/ 1112913 w 12190413"/>
              <a:gd name="connsiteY32" fmla="*/ 3306015 h 3406586"/>
              <a:gd name="connsiteX33" fmla="*/ 1063194 w 12190413"/>
              <a:gd name="connsiteY33" fmla="*/ 3299628 h 3406586"/>
              <a:gd name="connsiteX34" fmla="*/ 750855 w 12190413"/>
              <a:gd name="connsiteY34" fmla="*/ 3254655 h 3406586"/>
              <a:gd name="connsiteX35" fmla="*/ 268553 w 12190413"/>
              <a:gd name="connsiteY35" fmla="*/ 3164158 h 3406586"/>
              <a:gd name="connsiteX36" fmla="*/ 1 w 12190413"/>
              <a:gd name="connsiteY36" fmla="*/ 3097698 h 3406586"/>
              <a:gd name="connsiteX37" fmla="*/ 0 w 12190413"/>
              <a:gd name="connsiteY37" fmla="*/ 3097676 h 3406586"/>
              <a:gd name="connsiteX38" fmla="*/ 91440 w 12190413"/>
              <a:gd name="connsiteY38" fmla="*/ 91440 h 3406586"/>
              <a:gd name="connsiteX0" fmla="*/ 0 w 12190413"/>
              <a:gd name="connsiteY0" fmla="*/ 0 h 3406586"/>
              <a:gd name="connsiteX1" fmla="*/ 12190413 w 12190413"/>
              <a:gd name="connsiteY1" fmla="*/ 0 h 3406586"/>
              <a:gd name="connsiteX2" fmla="*/ 12190413 w 12190413"/>
              <a:gd name="connsiteY2" fmla="*/ 1563230 h 3406586"/>
              <a:gd name="connsiteX3" fmla="*/ 12190412 w 12190413"/>
              <a:gd name="connsiteY3" fmla="*/ 3126460 h 3406586"/>
              <a:gd name="connsiteX4" fmla="*/ 12188206 w 12190413"/>
              <a:gd name="connsiteY4" fmla="*/ 3125946 h 3406586"/>
              <a:gd name="connsiteX5" fmla="*/ 12188206 w 12190413"/>
              <a:gd name="connsiteY5" fmla="*/ 3119321 h 3406586"/>
              <a:gd name="connsiteX6" fmla="*/ 12032390 w 12190413"/>
              <a:gd name="connsiteY6" fmla="*/ 3089643 h 3406586"/>
              <a:gd name="connsiteX7" fmla="*/ 11853287 w 12190413"/>
              <a:gd name="connsiteY7" fmla="*/ 3047915 h 3406586"/>
              <a:gd name="connsiteX8" fmla="*/ 9474399 w 12190413"/>
              <a:gd name="connsiteY8" fmla="*/ 2814917 h 3406586"/>
              <a:gd name="connsiteX9" fmla="*/ 9363219 w 12190413"/>
              <a:gd name="connsiteY9" fmla="*/ 2815958 h 3406586"/>
              <a:gd name="connsiteX10" fmla="*/ 9336724 w 12190413"/>
              <a:gd name="connsiteY10" fmla="*/ 2815490 h 3406586"/>
              <a:gd name="connsiteX11" fmla="*/ 9141154 w 12190413"/>
              <a:gd name="connsiteY11" fmla="*/ 2815490 h 3406586"/>
              <a:gd name="connsiteX12" fmla="*/ 8943837 w 12190413"/>
              <a:gd name="connsiteY12" fmla="*/ 2815489 h 3406586"/>
              <a:gd name="connsiteX13" fmla="*/ 8746521 w 12190413"/>
              <a:gd name="connsiteY13" fmla="*/ 2818982 h 3406586"/>
              <a:gd name="connsiteX14" fmla="*/ 8552697 w 12190413"/>
              <a:gd name="connsiteY14" fmla="*/ 2824221 h 3406586"/>
              <a:gd name="connsiteX15" fmla="*/ 8357128 w 12190413"/>
              <a:gd name="connsiteY15" fmla="*/ 2834697 h 3406586"/>
              <a:gd name="connsiteX16" fmla="*/ 8163303 w 12190413"/>
              <a:gd name="connsiteY16" fmla="*/ 2846920 h 3406586"/>
              <a:gd name="connsiteX17" fmla="*/ 7972972 w 12190413"/>
              <a:gd name="connsiteY17" fmla="*/ 2859144 h 3406586"/>
              <a:gd name="connsiteX18" fmla="*/ 7779149 w 12190413"/>
              <a:gd name="connsiteY18" fmla="*/ 2874858 h 3406586"/>
              <a:gd name="connsiteX19" fmla="*/ 7587072 w 12190413"/>
              <a:gd name="connsiteY19" fmla="*/ 2894066 h 3406586"/>
              <a:gd name="connsiteX20" fmla="*/ 7396738 w 12190413"/>
              <a:gd name="connsiteY20" fmla="*/ 2916766 h 3406586"/>
              <a:gd name="connsiteX21" fmla="*/ 7209903 w 12190413"/>
              <a:gd name="connsiteY21" fmla="*/ 2939466 h 3406586"/>
              <a:gd name="connsiteX22" fmla="*/ 7019571 w 12190413"/>
              <a:gd name="connsiteY22" fmla="*/ 2963913 h 3406586"/>
              <a:gd name="connsiteX23" fmla="*/ 6853019 w 12190413"/>
              <a:gd name="connsiteY23" fmla="*/ 2990374 h 3406586"/>
              <a:gd name="connsiteX24" fmla="*/ 6718666 w 12190413"/>
              <a:gd name="connsiteY24" fmla="*/ 3007620 h 3406586"/>
              <a:gd name="connsiteX25" fmla="*/ 6545441 w 12190413"/>
              <a:gd name="connsiteY25" fmla="*/ 3036817 h 3406586"/>
              <a:gd name="connsiteX26" fmla="*/ 6460798 w 12190413"/>
              <a:gd name="connsiteY26" fmla="*/ 3049475 h 3406586"/>
              <a:gd name="connsiteX27" fmla="*/ 6387367 w 12190413"/>
              <a:gd name="connsiteY27" fmla="*/ 3063462 h 3406586"/>
              <a:gd name="connsiteX28" fmla="*/ 6041160 w 12190413"/>
              <a:gd name="connsiteY28" fmla="*/ 3121816 h 3406586"/>
              <a:gd name="connsiteX29" fmla="*/ 5887321 w 12190413"/>
              <a:gd name="connsiteY29" fmla="*/ 3154127 h 3406586"/>
              <a:gd name="connsiteX30" fmla="*/ 5857713 w 12190413"/>
              <a:gd name="connsiteY30" fmla="*/ 3159113 h 3406586"/>
              <a:gd name="connsiteX31" fmla="*/ 1438219 w 12190413"/>
              <a:gd name="connsiteY31" fmla="*/ 3342542 h 3406586"/>
              <a:gd name="connsiteX32" fmla="*/ 1112913 w 12190413"/>
              <a:gd name="connsiteY32" fmla="*/ 3306015 h 3406586"/>
              <a:gd name="connsiteX33" fmla="*/ 1063194 w 12190413"/>
              <a:gd name="connsiteY33" fmla="*/ 3299628 h 3406586"/>
              <a:gd name="connsiteX34" fmla="*/ 750855 w 12190413"/>
              <a:gd name="connsiteY34" fmla="*/ 3254655 h 3406586"/>
              <a:gd name="connsiteX35" fmla="*/ 268553 w 12190413"/>
              <a:gd name="connsiteY35" fmla="*/ 3164158 h 3406586"/>
              <a:gd name="connsiteX36" fmla="*/ 1 w 12190413"/>
              <a:gd name="connsiteY36" fmla="*/ 3097698 h 3406586"/>
              <a:gd name="connsiteX37" fmla="*/ 0 w 12190413"/>
              <a:gd name="connsiteY37" fmla="*/ 3097676 h 3406586"/>
              <a:gd name="connsiteX0" fmla="*/ 12190413 w 12190413"/>
              <a:gd name="connsiteY0" fmla="*/ 0 h 3406586"/>
              <a:gd name="connsiteX1" fmla="*/ 12190413 w 12190413"/>
              <a:gd name="connsiteY1" fmla="*/ 1563230 h 3406586"/>
              <a:gd name="connsiteX2" fmla="*/ 12190412 w 12190413"/>
              <a:gd name="connsiteY2" fmla="*/ 3126460 h 3406586"/>
              <a:gd name="connsiteX3" fmla="*/ 12188206 w 12190413"/>
              <a:gd name="connsiteY3" fmla="*/ 3125946 h 3406586"/>
              <a:gd name="connsiteX4" fmla="*/ 12188206 w 12190413"/>
              <a:gd name="connsiteY4" fmla="*/ 3119321 h 3406586"/>
              <a:gd name="connsiteX5" fmla="*/ 12032390 w 12190413"/>
              <a:gd name="connsiteY5" fmla="*/ 3089643 h 3406586"/>
              <a:gd name="connsiteX6" fmla="*/ 11853287 w 12190413"/>
              <a:gd name="connsiteY6" fmla="*/ 3047915 h 3406586"/>
              <a:gd name="connsiteX7" fmla="*/ 9474399 w 12190413"/>
              <a:gd name="connsiteY7" fmla="*/ 2814917 h 3406586"/>
              <a:gd name="connsiteX8" fmla="*/ 9363219 w 12190413"/>
              <a:gd name="connsiteY8" fmla="*/ 2815958 h 3406586"/>
              <a:gd name="connsiteX9" fmla="*/ 9336724 w 12190413"/>
              <a:gd name="connsiteY9" fmla="*/ 2815490 h 3406586"/>
              <a:gd name="connsiteX10" fmla="*/ 9141154 w 12190413"/>
              <a:gd name="connsiteY10" fmla="*/ 2815490 h 3406586"/>
              <a:gd name="connsiteX11" fmla="*/ 8943837 w 12190413"/>
              <a:gd name="connsiteY11" fmla="*/ 2815489 h 3406586"/>
              <a:gd name="connsiteX12" fmla="*/ 8746521 w 12190413"/>
              <a:gd name="connsiteY12" fmla="*/ 2818982 h 3406586"/>
              <a:gd name="connsiteX13" fmla="*/ 8552697 w 12190413"/>
              <a:gd name="connsiteY13" fmla="*/ 2824221 h 3406586"/>
              <a:gd name="connsiteX14" fmla="*/ 8357128 w 12190413"/>
              <a:gd name="connsiteY14" fmla="*/ 2834697 h 3406586"/>
              <a:gd name="connsiteX15" fmla="*/ 8163303 w 12190413"/>
              <a:gd name="connsiteY15" fmla="*/ 2846920 h 3406586"/>
              <a:gd name="connsiteX16" fmla="*/ 7972972 w 12190413"/>
              <a:gd name="connsiteY16" fmla="*/ 2859144 h 3406586"/>
              <a:gd name="connsiteX17" fmla="*/ 7779149 w 12190413"/>
              <a:gd name="connsiteY17" fmla="*/ 2874858 h 3406586"/>
              <a:gd name="connsiteX18" fmla="*/ 7587072 w 12190413"/>
              <a:gd name="connsiteY18" fmla="*/ 2894066 h 3406586"/>
              <a:gd name="connsiteX19" fmla="*/ 7396738 w 12190413"/>
              <a:gd name="connsiteY19" fmla="*/ 2916766 h 3406586"/>
              <a:gd name="connsiteX20" fmla="*/ 7209903 w 12190413"/>
              <a:gd name="connsiteY20" fmla="*/ 2939466 h 3406586"/>
              <a:gd name="connsiteX21" fmla="*/ 7019571 w 12190413"/>
              <a:gd name="connsiteY21" fmla="*/ 2963913 h 3406586"/>
              <a:gd name="connsiteX22" fmla="*/ 6853019 w 12190413"/>
              <a:gd name="connsiteY22" fmla="*/ 2990374 h 3406586"/>
              <a:gd name="connsiteX23" fmla="*/ 6718666 w 12190413"/>
              <a:gd name="connsiteY23" fmla="*/ 3007620 h 3406586"/>
              <a:gd name="connsiteX24" fmla="*/ 6545441 w 12190413"/>
              <a:gd name="connsiteY24" fmla="*/ 3036817 h 3406586"/>
              <a:gd name="connsiteX25" fmla="*/ 6460798 w 12190413"/>
              <a:gd name="connsiteY25" fmla="*/ 3049475 h 3406586"/>
              <a:gd name="connsiteX26" fmla="*/ 6387367 w 12190413"/>
              <a:gd name="connsiteY26" fmla="*/ 3063462 h 3406586"/>
              <a:gd name="connsiteX27" fmla="*/ 6041160 w 12190413"/>
              <a:gd name="connsiteY27" fmla="*/ 3121816 h 3406586"/>
              <a:gd name="connsiteX28" fmla="*/ 5887321 w 12190413"/>
              <a:gd name="connsiteY28" fmla="*/ 3154127 h 3406586"/>
              <a:gd name="connsiteX29" fmla="*/ 5857713 w 12190413"/>
              <a:gd name="connsiteY29" fmla="*/ 3159113 h 3406586"/>
              <a:gd name="connsiteX30" fmla="*/ 1438219 w 12190413"/>
              <a:gd name="connsiteY30" fmla="*/ 3342542 h 3406586"/>
              <a:gd name="connsiteX31" fmla="*/ 1112913 w 12190413"/>
              <a:gd name="connsiteY31" fmla="*/ 3306015 h 3406586"/>
              <a:gd name="connsiteX32" fmla="*/ 1063194 w 12190413"/>
              <a:gd name="connsiteY32" fmla="*/ 3299628 h 3406586"/>
              <a:gd name="connsiteX33" fmla="*/ 750855 w 12190413"/>
              <a:gd name="connsiteY33" fmla="*/ 3254655 h 3406586"/>
              <a:gd name="connsiteX34" fmla="*/ 268553 w 12190413"/>
              <a:gd name="connsiteY34" fmla="*/ 3164158 h 3406586"/>
              <a:gd name="connsiteX35" fmla="*/ 1 w 12190413"/>
              <a:gd name="connsiteY35" fmla="*/ 3097698 h 3406586"/>
              <a:gd name="connsiteX36" fmla="*/ 0 w 12190413"/>
              <a:gd name="connsiteY36" fmla="*/ 3097676 h 3406586"/>
              <a:gd name="connsiteX0" fmla="*/ 12190413 w 12190413"/>
              <a:gd name="connsiteY0" fmla="*/ 0 h 1843356"/>
              <a:gd name="connsiteX1" fmla="*/ 12190412 w 12190413"/>
              <a:gd name="connsiteY1" fmla="*/ 1563230 h 1843356"/>
              <a:gd name="connsiteX2" fmla="*/ 12188206 w 12190413"/>
              <a:gd name="connsiteY2" fmla="*/ 1562716 h 1843356"/>
              <a:gd name="connsiteX3" fmla="*/ 12188206 w 12190413"/>
              <a:gd name="connsiteY3" fmla="*/ 1556091 h 1843356"/>
              <a:gd name="connsiteX4" fmla="*/ 12032390 w 12190413"/>
              <a:gd name="connsiteY4" fmla="*/ 1526413 h 1843356"/>
              <a:gd name="connsiteX5" fmla="*/ 11853287 w 12190413"/>
              <a:gd name="connsiteY5" fmla="*/ 1484685 h 1843356"/>
              <a:gd name="connsiteX6" fmla="*/ 9474399 w 12190413"/>
              <a:gd name="connsiteY6" fmla="*/ 1251687 h 1843356"/>
              <a:gd name="connsiteX7" fmla="*/ 9363219 w 12190413"/>
              <a:gd name="connsiteY7" fmla="*/ 1252728 h 1843356"/>
              <a:gd name="connsiteX8" fmla="*/ 9336724 w 12190413"/>
              <a:gd name="connsiteY8" fmla="*/ 1252260 h 1843356"/>
              <a:gd name="connsiteX9" fmla="*/ 9141154 w 12190413"/>
              <a:gd name="connsiteY9" fmla="*/ 1252260 h 1843356"/>
              <a:gd name="connsiteX10" fmla="*/ 8943837 w 12190413"/>
              <a:gd name="connsiteY10" fmla="*/ 1252259 h 1843356"/>
              <a:gd name="connsiteX11" fmla="*/ 8746521 w 12190413"/>
              <a:gd name="connsiteY11" fmla="*/ 1255752 h 1843356"/>
              <a:gd name="connsiteX12" fmla="*/ 8552697 w 12190413"/>
              <a:gd name="connsiteY12" fmla="*/ 1260991 h 1843356"/>
              <a:gd name="connsiteX13" fmla="*/ 8357128 w 12190413"/>
              <a:gd name="connsiteY13" fmla="*/ 1271467 h 1843356"/>
              <a:gd name="connsiteX14" fmla="*/ 8163303 w 12190413"/>
              <a:gd name="connsiteY14" fmla="*/ 1283690 h 1843356"/>
              <a:gd name="connsiteX15" fmla="*/ 7972972 w 12190413"/>
              <a:gd name="connsiteY15" fmla="*/ 1295914 h 1843356"/>
              <a:gd name="connsiteX16" fmla="*/ 7779149 w 12190413"/>
              <a:gd name="connsiteY16" fmla="*/ 1311628 h 1843356"/>
              <a:gd name="connsiteX17" fmla="*/ 7587072 w 12190413"/>
              <a:gd name="connsiteY17" fmla="*/ 1330836 h 1843356"/>
              <a:gd name="connsiteX18" fmla="*/ 7396738 w 12190413"/>
              <a:gd name="connsiteY18" fmla="*/ 1353536 h 1843356"/>
              <a:gd name="connsiteX19" fmla="*/ 7209903 w 12190413"/>
              <a:gd name="connsiteY19" fmla="*/ 1376236 h 1843356"/>
              <a:gd name="connsiteX20" fmla="*/ 7019571 w 12190413"/>
              <a:gd name="connsiteY20" fmla="*/ 1400683 h 1843356"/>
              <a:gd name="connsiteX21" fmla="*/ 6853019 w 12190413"/>
              <a:gd name="connsiteY21" fmla="*/ 1427144 h 1843356"/>
              <a:gd name="connsiteX22" fmla="*/ 6718666 w 12190413"/>
              <a:gd name="connsiteY22" fmla="*/ 1444390 h 1843356"/>
              <a:gd name="connsiteX23" fmla="*/ 6545441 w 12190413"/>
              <a:gd name="connsiteY23" fmla="*/ 1473587 h 1843356"/>
              <a:gd name="connsiteX24" fmla="*/ 6460798 w 12190413"/>
              <a:gd name="connsiteY24" fmla="*/ 1486245 h 1843356"/>
              <a:gd name="connsiteX25" fmla="*/ 6387367 w 12190413"/>
              <a:gd name="connsiteY25" fmla="*/ 1500232 h 1843356"/>
              <a:gd name="connsiteX26" fmla="*/ 6041160 w 12190413"/>
              <a:gd name="connsiteY26" fmla="*/ 1558586 h 1843356"/>
              <a:gd name="connsiteX27" fmla="*/ 5887321 w 12190413"/>
              <a:gd name="connsiteY27" fmla="*/ 1590897 h 1843356"/>
              <a:gd name="connsiteX28" fmla="*/ 5857713 w 12190413"/>
              <a:gd name="connsiteY28" fmla="*/ 1595883 h 1843356"/>
              <a:gd name="connsiteX29" fmla="*/ 1438219 w 12190413"/>
              <a:gd name="connsiteY29" fmla="*/ 1779312 h 1843356"/>
              <a:gd name="connsiteX30" fmla="*/ 1112913 w 12190413"/>
              <a:gd name="connsiteY30" fmla="*/ 1742785 h 1843356"/>
              <a:gd name="connsiteX31" fmla="*/ 1063194 w 12190413"/>
              <a:gd name="connsiteY31" fmla="*/ 1736398 h 1843356"/>
              <a:gd name="connsiteX32" fmla="*/ 750855 w 12190413"/>
              <a:gd name="connsiteY32" fmla="*/ 1691425 h 1843356"/>
              <a:gd name="connsiteX33" fmla="*/ 268553 w 12190413"/>
              <a:gd name="connsiteY33" fmla="*/ 1600928 h 1843356"/>
              <a:gd name="connsiteX34" fmla="*/ 1 w 12190413"/>
              <a:gd name="connsiteY34" fmla="*/ 1534468 h 1843356"/>
              <a:gd name="connsiteX35" fmla="*/ 0 w 12190413"/>
              <a:gd name="connsiteY35" fmla="*/ 1534446 h 1843356"/>
              <a:gd name="connsiteX0" fmla="*/ 12190412 w 12190412"/>
              <a:gd name="connsiteY0" fmla="*/ 311543 h 591669"/>
              <a:gd name="connsiteX1" fmla="*/ 12188206 w 12190412"/>
              <a:gd name="connsiteY1" fmla="*/ 311029 h 591669"/>
              <a:gd name="connsiteX2" fmla="*/ 12188206 w 12190412"/>
              <a:gd name="connsiteY2" fmla="*/ 304404 h 591669"/>
              <a:gd name="connsiteX3" fmla="*/ 12032390 w 12190412"/>
              <a:gd name="connsiteY3" fmla="*/ 274726 h 591669"/>
              <a:gd name="connsiteX4" fmla="*/ 11853287 w 12190412"/>
              <a:gd name="connsiteY4" fmla="*/ 232998 h 591669"/>
              <a:gd name="connsiteX5" fmla="*/ 9474399 w 12190412"/>
              <a:gd name="connsiteY5" fmla="*/ 0 h 591669"/>
              <a:gd name="connsiteX6" fmla="*/ 9363219 w 12190412"/>
              <a:gd name="connsiteY6" fmla="*/ 1041 h 591669"/>
              <a:gd name="connsiteX7" fmla="*/ 9336724 w 12190412"/>
              <a:gd name="connsiteY7" fmla="*/ 573 h 591669"/>
              <a:gd name="connsiteX8" fmla="*/ 9141154 w 12190412"/>
              <a:gd name="connsiteY8" fmla="*/ 573 h 591669"/>
              <a:gd name="connsiteX9" fmla="*/ 8943837 w 12190412"/>
              <a:gd name="connsiteY9" fmla="*/ 572 h 591669"/>
              <a:gd name="connsiteX10" fmla="*/ 8746521 w 12190412"/>
              <a:gd name="connsiteY10" fmla="*/ 4065 h 591669"/>
              <a:gd name="connsiteX11" fmla="*/ 8552697 w 12190412"/>
              <a:gd name="connsiteY11" fmla="*/ 9304 h 591669"/>
              <a:gd name="connsiteX12" fmla="*/ 8357128 w 12190412"/>
              <a:gd name="connsiteY12" fmla="*/ 19780 h 591669"/>
              <a:gd name="connsiteX13" fmla="*/ 8163303 w 12190412"/>
              <a:gd name="connsiteY13" fmla="*/ 32003 h 591669"/>
              <a:gd name="connsiteX14" fmla="*/ 7972972 w 12190412"/>
              <a:gd name="connsiteY14" fmla="*/ 44227 h 591669"/>
              <a:gd name="connsiteX15" fmla="*/ 7779149 w 12190412"/>
              <a:gd name="connsiteY15" fmla="*/ 59941 h 591669"/>
              <a:gd name="connsiteX16" fmla="*/ 7587072 w 12190412"/>
              <a:gd name="connsiteY16" fmla="*/ 79149 h 591669"/>
              <a:gd name="connsiteX17" fmla="*/ 7396738 w 12190412"/>
              <a:gd name="connsiteY17" fmla="*/ 101849 h 591669"/>
              <a:gd name="connsiteX18" fmla="*/ 7209903 w 12190412"/>
              <a:gd name="connsiteY18" fmla="*/ 124549 h 591669"/>
              <a:gd name="connsiteX19" fmla="*/ 7019571 w 12190412"/>
              <a:gd name="connsiteY19" fmla="*/ 148996 h 591669"/>
              <a:gd name="connsiteX20" fmla="*/ 6853019 w 12190412"/>
              <a:gd name="connsiteY20" fmla="*/ 175457 h 591669"/>
              <a:gd name="connsiteX21" fmla="*/ 6718666 w 12190412"/>
              <a:gd name="connsiteY21" fmla="*/ 192703 h 591669"/>
              <a:gd name="connsiteX22" fmla="*/ 6545441 w 12190412"/>
              <a:gd name="connsiteY22" fmla="*/ 221900 h 591669"/>
              <a:gd name="connsiteX23" fmla="*/ 6460798 w 12190412"/>
              <a:gd name="connsiteY23" fmla="*/ 234558 h 591669"/>
              <a:gd name="connsiteX24" fmla="*/ 6387367 w 12190412"/>
              <a:gd name="connsiteY24" fmla="*/ 248545 h 591669"/>
              <a:gd name="connsiteX25" fmla="*/ 6041160 w 12190412"/>
              <a:gd name="connsiteY25" fmla="*/ 306899 h 591669"/>
              <a:gd name="connsiteX26" fmla="*/ 5887321 w 12190412"/>
              <a:gd name="connsiteY26" fmla="*/ 339210 h 591669"/>
              <a:gd name="connsiteX27" fmla="*/ 5857713 w 12190412"/>
              <a:gd name="connsiteY27" fmla="*/ 344196 h 591669"/>
              <a:gd name="connsiteX28" fmla="*/ 1438219 w 12190412"/>
              <a:gd name="connsiteY28" fmla="*/ 527625 h 591669"/>
              <a:gd name="connsiteX29" fmla="*/ 1112913 w 12190412"/>
              <a:gd name="connsiteY29" fmla="*/ 491098 h 591669"/>
              <a:gd name="connsiteX30" fmla="*/ 1063194 w 12190412"/>
              <a:gd name="connsiteY30" fmla="*/ 484711 h 591669"/>
              <a:gd name="connsiteX31" fmla="*/ 750855 w 12190412"/>
              <a:gd name="connsiteY31" fmla="*/ 439738 h 591669"/>
              <a:gd name="connsiteX32" fmla="*/ 268553 w 12190412"/>
              <a:gd name="connsiteY32" fmla="*/ 349241 h 591669"/>
              <a:gd name="connsiteX33" fmla="*/ 1 w 12190412"/>
              <a:gd name="connsiteY33" fmla="*/ 282781 h 591669"/>
              <a:gd name="connsiteX34" fmla="*/ 0 w 12190412"/>
              <a:gd name="connsiteY34" fmla="*/ 282759 h 5916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2190412" h="591669">
                <a:moveTo>
                  <a:pt x="12190412" y="311543"/>
                </a:moveTo>
                <a:lnTo>
                  <a:pt x="12188206" y="311029"/>
                </a:lnTo>
                <a:lnTo>
                  <a:pt x="12188206" y="304404"/>
                </a:lnTo>
                <a:lnTo>
                  <a:pt x="12032390" y="274726"/>
                </a:lnTo>
                <a:lnTo>
                  <a:pt x="11853287" y="232998"/>
                </a:lnTo>
                <a:cubicBezTo>
                  <a:pt x="11151505" y="90802"/>
                  <a:pt x="10345755" y="9736"/>
                  <a:pt x="9474399" y="0"/>
                </a:cubicBezTo>
                <a:lnTo>
                  <a:pt x="9363219" y="1041"/>
                </a:lnTo>
                <a:lnTo>
                  <a:pt x="9336724" y="573"/>
                </a:lnTo>
                <a:lnTo>
                  <a:pt x="9141154" y="573"/>
                </a:lnTo>
                <a:lnTo>
                  <a:pt x="8943837" y="572"/>
                </a:lnTo>
                <a:lnTo>
                  <a:pt x="8746521" y="4065"/>
                </a:lnTo>
                <a:lnTo>
                  <a:pt x="8552697" y="9304"/>
                </a:lnTo>
                <a:lnTo>
                  <a:pt x="8357128" y="19780"/>
                </a:lnTo>
                <a:lnTo>
                  <a:pt x="8163303" y="32003"/>
                </a:lnTo>
                <a:lnTo>
                  <a:pt x="7972972" y="44227"/>
                </a:lnTo>
                <a:lnTo>
                  <a:pt x="7779149" y="59941"/>
                </a:lnTo>
                <a:lnTo>
                  <a:pt x="7587072" y="79149"/>
                </a:lnTo>
                <a:lnTo>
                  <a:pt x="7396738" y="101849"/>
                </a:lnTo>
                <a:lnTo>
                  <a:pt x="7209903" y="124549"/>
                </a:lnTo>
                <a:lnTo>
                  <a:pt x="7019571" y="148996"/>
                </a:lnTo>
                <a:lnTo>
                  <a:pt x="6853019" y="175457"/>
                </a:lnTo>
                <a:lnTo>
                  <a:pt x="6718666" y="192703"/>
                </a:lnTo>
                <a:lnTo>
                  <a:pt x="6545441" y="221900"/>
                </a:lnTo>
                <a:lnTo>
                  <a:pt x="6460798" y="234558"/>
                </a:lnTo>
                <a:lnTo>
                  <a:pt x="6387367" y="248545"/>
                </a:lnTo>
                <a:lnTo>
                  <a:pt x="6041160" y="306899"/>
                </a:lnTo>
                <a:lnTo>
                  <a:pt x="5887321" y="339210"/>
                </a:lnTo>
                <a:lnTo>
                  <a:pt x="5857713" y="344196"/>
                </a:lnTo>
                <a:cubicBezTo>
                  <a:pt x="4271557" y="592719"/>
                  <a:pt x="2741498" y="654449"/>
                  <a:pt x="1438219" y="527625"/>
                </a:cubicBezTo>
                <a:lnTo>
                  <a:pt x="1112913" y="491098"/>
                </a:lnTo>
                <a:lnTo>
                  <a:pt x="1063194" y="484711"/>
                </a:lnTo>
                <a:lnTo>
                  <a:pt x="750855" y="439738"/>
                </a:lnTo>
                <a:cubicBezTo>
                  <a:pt x="585150" y="413086"/>
                  <a:pt x="424237" y="382922"/>
                  <a:pt x="268553" y="349241"/>
                </a:cubicBezTo>
                <a:lnTo>
                  <a:pt x="1" y="282781"/>
                </a:lnTo>
                <a:cubicBezTo>
                  <a:pt x="1" y="282774"/>
                  <a:pt x="0" y="282766"/>
                  <a:pt x="0" y="282759"/>
                </a:cubicBezTo>
              </a:path>
            </a:pathLst>
          </a:cu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p:cNvSpPr>
            <a:spLocks noGrp="1"/>
          </p:cNvSpPr>
          <p:nvPr>
            <p:ph type="ctrTitle" hasCustomPrompt="1"/>
          </p:nvPr>
        </p:nvSpPr>
        <p:spPr bwMode="gray">
          <a:xfrm>
            <a:off x="550436" y="405374"/>
            <a:ext cx="6624000" cy="1440000"/>
          </a:xfrm>
        </p:spPr>
        <p:txBody>
          <a:bodyPr/>
          <a:lstStyle>
            <a:lvl1pPr>
              <a:defRPr sz="3200" baseline="0">
                <a:solidFill>
                  <a:schemeClr val="accent1"/>
                </a:solidFill>
              </a:defRPr>
            </a:lvl1pPr>
          </a:lstStyle>
          <a:p>
            <a:r>
              <a:rPr lang="en-US" dirty="0"/>
              <a:t>Thank you for</a:t>
            </a:r>
            <a:br>
              <a:rPr lang="en-US" dirty="0"/>
            </a:br>
            <a:r>
              <a:rPr lang="en-US" dirty="0"/>
              <a:t>your attention 32pt</a:t>
            </a:r>
          </a:p>
        </p:txBody>
      </p:sp>
      <p:sp>
        <p:nvSpPr>
          <p:cNvPr id="14" name="Textplatzhalter 13"/>
          <p:cNvSpPr>
            <a:spLocks noGrp="1"/>
          </p:cNvSpPr>
          <p:nvPr>
            <p:ph type="body" sz="quarter" idx="10" hasCustomPrompt="1"/>
          </p:nvPr>
        </p:nvSpPr>
        <p:spPr bwMode="gray">
          <a:xfrm>
            <a:off x="550436" y="3141894"/>
            <a:ext cx="6624000" cy="1008000"/>
          </a:xfrm>
        </p:spPr>
        <p:txBody>
          <a:bodyPr/>
          <a:lstStyle>
            <a:lvl1pPr marL="0" indent="0">
              <a:spcAft>
                <a:spcPts val="600"/>
              </a:spcAft>
              <a:buFont typeface="Arial" panose="020B0604020202020204" pitchFamily="34" charset="0"/>
              <a:buNone/>
              <a:defRPr sz="1400" b="1" cap="none" baseline="0">
                <a:solidFill>
                  <a:schemeClr val="tx1"/>
                </a:solidFill>
              </a:defRPr>
            </a:lvl1pPr>
            <a:lvl2pPr marL="0" indent="0">
              <a:spcAft>
                <a:spcPts val="600"/>
              </a:spcAft>
              <a:buFont typeface="Arial" panose="020B0604020202020204" pitchFamily="34" charset="0"/>
              <a:buNone/>
              <a:defRPr sz="1400" b="1">
                <a:solidFill>
                  <a:schemeClr val="tx1"/>
                </a:solidFill>
              </a:defRPr>
            </a:lvl2pPr>
            <a:lvl3pPr marL="0" indent="0">
              <a:spcAft>
                <a:spcPts val="600"/>
              </a:spcAft>
              <a:buFont typeface="Arial" panose="020B0604020202020204" pitchFamily="34" charset="0"/>
              <a:buNone/>
              <a:defRPr sz="1400" b="1">
                <a:solidFill>
                  <a:schemeClr val="tx1"/>
                </a:solidFill>
              </a:defRPr>
            </a:lvl3pPr>
            <a:lvl4pPr marL="0" indent="0">
              <a:spcAft>
                <a:spcPts val="600"/>
              </a:spcAft>
              <a:buFont typeface="Arial" panose="020B0604020202020204" pitchFamily="34" charset="0"/>
              <a:buNone/>
              <a:defRPr sz="1400" b="1">
                <a:solidFill>
                  <a:schemeClr val="tx1"/>
                </a:solidFill>
              </a:defRPr>
            </a:lvl4pPr>
            <a:lvl5pPr marL="0" indent="0">
              <a:spcAft>
                <a:spcPts val="600"/>
              </a:spcAft>
              <a:buFont typeface="Arial" panose="020B0604020202020204" pitchFamily="34" charset="0"/>
              <a:buNone/>
              <a:defRPr sz="1400" b="1">
                <a:solidFill>
                  <a:schemeClr val="tx1"/>
                </a:solidFill>
              </a:defRPr>
            </a:lvl5pPr>
            <a:lvl6pPr marL="0" indent="0">
              <a:spcAft>
                <a:spcPts val="600"/>
              </a:spcAft>
              <a:buNone/>
              <a:defRPr sz="1400" b="1">
                <a:solidFill>
                  <a:schemeClr val="tx1"/>
                </a:solidFill>
              </a:defRPr>
            </a:lvl6pPr>
            <a:lvl7pPr marL="0" indent="0">
              <a:spcAft>
                <a:spcPts val="600"/>
              </a:spcAft>
              <a:buNone/>
              <a:defRPr sz="1400" b="1">
                <a:solidFill>
                  <a:schemeClr val="tx1"/>
                </a:solidFill>
              </a:defRPr>
            </a:lvl7pPr>
            <a:lvl8pPr marL="0" indent="0">
              <a:spcAft>
                <a:spcPts val="600"/>
              </a:spcAft>
              <a:buNone/>
              <a:defRPr sz="1400" b="1">
                <a:solidFill>
                  <a:schemeClr val="tx1"/>
                </a:solidFill>
              </a:defRPr>
            </a:lvl8pPr>
            <a:lvl9pPr marL="0" indent="0">
              <a:spcAft>
                <a:spcPts val="600"/>
              </a:spcAft>
              <a:buNone/>
              <a:defRPr sz="1400" b="1">
                <a:solidFill>
                  <a:schemeClr val="tx1"/>
                </a:solidFill>
              </a:defRPr>
            </a:lvl9pPr>
          </a:lstStyle>
          <a:p>
            <a:pPr lvl="0"/>
            <a:r>
              <a:rPr lang="en-US" dirty="0"/>
              <a:t>Max </a:t>
            </a:r>
            <a:r>
              <a:rPr lang="en-US" dirty="0" err="1"/>
              <a:t>Mustermann</a:t>
            </a:r>
            <a:r>
              <a:rPr lang="en-US" dirty="0"/>
              <a:t> – Head of Corporate</a:t>
            </a:r>
            <a:br>
              <a:rPr lang="en-US" dirty="0"/>
            </a:br>
            <a:r>
              <a:rPr lang="en-US" dirty="0"/>
              <a:t>Place, Date</a:t>
            </a:r>
          </a:p>
        </p:txBody>
      </p:sp>
      <p:sp>
        <p:nvSpPr>
          <p:cNvPr id="10" name="Textplatzhalter 13"/>
          <p:cNvSpPr>
            <a:spLocks noGrp="1"/>
          </p:cNvSpPr>
          <p:nvPr>
            <p:ph type="body" sz="quarter" idx="14" hasCustomPrompt="1"/>
          </p:nvPr>
        </p:nvSpPr>
        <p:spPr bwMode="gray">
          <a:xfrm>
            <a:off x="550436" y="4725938"/>
            <a:ext cx="6624000" cy="1056462"/>
          </a:xfrm>
        </p:spPr>
        <p:txBody>
          <a:bodyPr/>
          <a:lstStyle>
            <a:lvl1pPr marL="0" indent="0">
              <a:buFont typeface="Arial" panose="020B0604020202020204" pitchFamily="34" charset="0"/>
              <a:buNone/>
              <a:defRPr sz="1400" cap="none" baseline="0">
                <a:solidFill>
                  <a:schemeClr val="tx1"/>
                </a:solidFill>
              </a:defRPr>
            </a:lvl1pPr>
            <a:lvl2pPr marL="0" indent="0">
              <a:buFont typeface="Arial" panose="020B0604020202020204" pitchFamily="34" charset="0"/>
              <a:buNone/>
              <a:defRPr sz="1400"/>
            </a:lvl2pPr>
            <a:lvl3pPr marL="0" indent="0">
              <a:buFont typeface="Arial" panose="020B0604020202020204" pitchFamily="34" charset="0"/>
              <a:buNone/>
              <a:defRPr sz="1400"/>
            </a:lvl3pPr>
            <a:lvl4pPr marL="0" indent="0">
              <a:buFont typeface="Arial" panose="020B0604020202020204" pitchFamily="34" charset="0"/>
              <a:buNone/>
              <a:defRPr sz="1400"/>
            </a:lvl4pPr>
            <a:lvl5pPr marL="0" indent="0">
              <a:buFont typeface="Arial" panose="020B0604020202020204" pitchFamily="34" charset="0"/>
              <a:buNone/>
              <a:defRPr sz="1400"/>
            </a:lvl5pPr>
            <a:lvl6pPr marL="0" indent="0">
              <a:buNone/>
              <a:defRPr sz="1400"/>
            </a:lvl6pPr>
            <a:lvl7pPr marL="0" indent="0">
              <a:buNone/>
              <a:defRPr sz="1400"/>
            </a:lvl7pPr>
            <a:lvl8pPr marL="0" indent="0">
              <a:buNone/>
              <a:defRPr sz="1400"/>
            </a:lvl8pPr>
            <a:lvl9pPr marL="0" indent="0">
              <a:buNone/>
              <a:defRPr sz="1400"/>
            </a:lvl9pPr>
          </a:lstStyle>
          <a:p>
            <a:pPr lvl="0"/>
            <a:r>
              <a:rPr lang="en-US" dirty="0"/>
              <a:t>www.tuv.com</a:t>
            </a:r>
          </a:p>
        </p:txBody>
      </p:sp>
      <p:sp>
        <p:nvSpPr>
          <p:cNvPr id="9" name="Rectangle 5">
            <a:extLst>
              <a:ext uri="{FF2B5EF4-FFF2-40B4-BE49-F238E27FC236}">
                <a16:creationId xmlns:a16="http://schemas.microsoft.com/office/drawing/2014/main" id="{BA199C2E-BE57-4B83-9238-7C4B35C40E75}"/>
              </a:ext>
            </a:extLst>
          </p:cNvPr>
          <p:cNvSpPr>
            <a:spLocks noChangeArrowheads="1"/>
          </p:cNvSpPr>
          <p:nvPr userDrawn="1"/>
        </p:nvSpPr>
        <p:spPr bwMode="auto">
          <a:xfrm>
            <a:off x="550862" y="5952383"/>
            <a:ext cx="7848000" cy="789871"/>
          </a:xfrm>
          <a:prstGeom prst="rect">
            <a:avLst/>
          </a:prstGeom>
          <a:noFill/>
          <a:ln w="3175" algn="ctr">
            <a:noFill/>
            <a:miter lim="800000"/>
            <a:headEnd/>
            <a:tailEnd/>
          </a:ln>
        </p:spPr>
        <p:txBody>
          <a:bodyPr lIns="0" tIns="0" rIns="0" bIns="0" anchor="t" anchorCtr="0"/>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0" indent="0">
              <a:spcAft>
                <a:spcPts val="300"/>
              </a:spcAft>
              <a:buNone/>
            </a:pPr>
            <a:r>
              <a:rPr lang="en-GB" sz="800" dirty="0">
                <a:solidFill>
                  <a:schemeClr val="tx1"/>
                </a:solidFill>
              </a:rPr>
              <a:t>LEGAL DISCLAIMER</a:t>
            </a:r>
          </a:p>
          <a:p>
            <a:pPr marL="0" indent="0">
              <a:spcAft>
                <a:spcPts val="300"/>
              </a:spcAft>
              <a:buNone/>
            </a:pPr>
            <a:r>
              <a:rPr lang="en-GB" sz="800" dirty="0">
                <a:solidFill>
                  <a:schemeClr val="tx1"/>
                </a:solidFill>
              </a:rPr>
              <a:t>This document remains the property of TÜV Rheinland. It is supplied in confidence solely for information purposes for the recipient. Neither this document nor any </a:t>
            </a:r>
            <a:br>
              <a:rPr lang="en-GB" sz="800" dirty="0">
                <a:solidFill>
                  <a:schemeClr val="tx1"/>
                </a:solidFill>
              </a:rPr>
            </a:br>
            <a:r>
              <a:rPr lang="en-GB" sz="800" dirty="0">
                <a:solidFill>
                  <a:schemeClr val="tx1"/>
                </a:solidFill>
              </a:rPr>
              <a:t>information or data contained therein may be used for any other purposes, or duplicated or disclosed in whole or in part, to any third party, without the prior written authorization by TÜV Rheinland. This document is not complete without a verbal explanation (presentation) of the content. </a:t>
            </a:r>
          </a:p>
          <a:p>
            <a:pPr marL="0" indent="0">
              <a:spcAft>
                <a:spcPts val="300"/>
              </a:spcAft>
              <a:buNone/>
            </a:pPr>
            <a:r>
              <a:rPr lang="en-GB" sz="800" dirty="0">
                <a:solidFill>
                  <a:schemeClr val="tx1"/>
                </a:solidFill>
              </a:rPr>
              <a:t>TÜV Rheinland AG</a:t>
            </a:r>
          </a:p>
        </p:txBody>
      </p:sp>
    </p:spTree>
    <p:extLst>
      <p:ext uri="{BB962C8B-B14F-4D97-AF65-F5344CB8AC3E}">
        <p14:creationId xmlns:p14="http://schemas.microsoft.com/office/powerpoint/2010/main" val="1658199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without picture">
    <p:spTree>
      <p:nvGrpSpPr>
        <p:cNvPr id="1" name=""/>
        <p:cNvGrpSpPr/>
        <p:nvPr/>
      </p:nvGrpSpPr>
      <p:grpSpPr>
        <a:xfrm>
          <a:off x="0" y="0"/>
          <a:ext cx="0" cy="0"/>
          <a:chOff x="0" y="0"/>
          <a:chExt cx="0" cy="0"/>
        </a:xfrm>
      </p:grpSpPr>
      <p:sp>
        <p:nvSpPr>
          <p:cNvPr id="7" name="Rechteck 6" hidden="1">
            <a:extLst>
              <a:ext uri="{FF2B5EF4-FFF2-40B4-BE49-F238E27FC236}">
                <a16:creationId xmlns:a16="http://schemas.microsoft.com/office/drawing/2014/main" id="{4DE46290-C5B2-40DC-B55A-FFBFBFC19417}"/>
              </a:ext>
            </a:extLst>
          </p:cNvPr>
          <p:cNvSpPr/>
          <p:nvPr userDrawn="1">
            <p:custDataLst>
              <p:tags r:id="rId1"/>
            </p:custDataLst>
          </p:nvPr>
        </p:nvSpPr>
        <p:spPr>
          <a:xfrm>
            <a:off x="9191636" y="5972174"/>
            <a:ext cx="2998777" cy="887413"/>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
        <p:nvSpPr>
          <p:cNvPr id="10" name="Freihandform: Form 9">
            <a:extLst>
              <a:ext uri="{FF2B5EF4-FFF2-40B4-BE49-F238E27FC236}">
                <a16:creationId xmlns:a16="http://schemas.microsoft.com/office/drawing/2014/main" id="{EFA2FEA4-0A89-4AB0-9AD2-66DDA27F402E}"/>
              </a:ext>
            </a:extLst>
          </p:cNvPr>
          <p:cNvSpPr/>
          <p:nvPr userDrawn="1"/>
        </p:nvSpPr>
        <p:spPr>
          <a:xfrm>
            <a:off x="0" y="0"/>
            <a:ext cx="12190413" cy="5662104"/>
          </a:xfrm>
          <a:custGeom>
            <a:avLst/>
            <a:gdLst>
              <a:gd name="connsiteX0" fmla="*/ 0 w 12190413"/>
              <a:gd name="connsiteY0" fmla="*/ 0 h 5662104"/>
              <a:gd name="connsiteX1" fmla="*/ 12190413 w 12190413"/>
              <a:gd name="connsiteY1" fmla="*/ 0 h 5662104"/>
              <a:gd name="connsiteX2" fmla="*/ 12190413 w 12190413"/>
              <a:gd name="connsiteY2" fmla="*/ 2255518 h 5662104"/>
              <a:gd name="connsiteX3" fmla="*/ 12190413 w 12190413"/>
              <a:gd name="connsiteY3" fmla="*/ 3501804 h 5662104"/>
              <a:gd name="connsiteX4" fmla="*/ 12190413 w 12190413"/>
              <a:gd name="connsiteY4" fmla="*/ 3818748 h 5662104"/>
              <a:gd name="connsiteX5" fmla="*/ 12190412 w 12190413"/>
              <a:gd name="connsiteY5" fmla="*/ 5381978 h 5662104"/>
              <a:gd name="connsiteX6" fmla="*/ 12188206 w 12190413"/>
              <a:gd name="connsiteY6" fmla="*/ 5381464 h 5662104"/>
              <a:gd name="connsiteX7" fmla="*/ 12188206 w 12190413"/>
              <a:gd name="connsiteY7" fmla="*/ 5374839 h 5662104"/>
              <a:gd name="connsiteX8" fmla="*/ 12032390 w 12190413"/>
              <a:gd name="connsiteY8" fmla="*/ 5345161 h 5662104"/>
              <a:gd name="connsiteX9" fmla="*/ 11853287 w 12190413"/>
              <a:gd name="connsiteY9" fmla="*/ 5303433 h 5662104"/>
              <a:gd name="connsiteX10" fmla="*/ 9474399 w 12190413"/>
              <a:gd name="connsiteY10" fmla="*/ 5070435 h 5662104"/>
              <a:gd name="connsiteX11" fmla="*/ 9363219 w 12190413"/>
              <a:gd name="connsiteY11" fmla="*/ 5071476 h 5662104"/>
              <a:gd name="connsiteX12" fmla="*/ 9336724 w 12190413"/>
              <a:gd name="connsiteY12" fmla="*/ 5071008 h 5662104"/>
              <a:gd name="connsiteX13" fmla="*/ 9141154 w 12190413"/>
              <a:gd name="connsiteY13" fmla="*/ 5071008 h 5662104"/>
              <a:gd name="connsiteX14" fmla="*/ 8943837 w 12190413"/>
              <a:gd name="connsiteY14" fmla="*/ 5071007 h 5662104"/>
              <a:gd name="connsiteX15" fmla="*/ 8746521 w 12190413"/>
              <a:gd name="connsiteY15" fmla="*/ 5074500 h 5662104"/>
              <a:gd name="connsiteX16" fmla="*/ 8552697 w 12190413"/>
              <a:gd name="connsiteY16" fmla="*/ 5079739 h 5662104"/>
              <a:gd name="connsiteX17" fmla="*/ 8357128 w 12190413"/>
              <a:gd name="connsiteY17" fmla="*/ 5090215 h 5662104"/>
              <a:gd name="connsiteX18" fmla="*/ 8163303 w 12190413"/>
              <a:gd name="connsiteY18" fmla="*/ 5102438 h 5662104"/>
              <a:gd name="connsiteX19" fmla="*/ 7972972 w 12190413"/>
              <a:gd name="connsiteY19" fmla="*/ 5114662 h 5662104"/>
              <a:gd name="connsiteX20" fmla="*/ 7779149 w 12190413"/>
              <a:gd name="connsiteY20" fmla="*/ 5130376 h 5662104"/>
              <a:gd name="connsiteX21" fmla="*/ 7587072 w 12190413"/>
              <a:gd name="connsiteY21" fmla="*/ 5149584 h 5662104"/>
              <a:gd name="connsiteX22" fmla="*/ 7396738 w 12190413"/>
              <a:gd name="connsiteY22" fmla="*/ 5172284 h 5662104"/>
              <a:gd name="connsiteX23" fmla="*/ 7209903 w 12190413"/>
              <a:gd name="connsiteY23" fmla="*/ 5194984 h 5662104"/>
              <a:gd name="connsiteX24" fmla="*/ 7019571 w 12190413"/>
              <a:gd name="connsiteY24" fmla="*/ 5219431 h 5662104"/>
              <a:gd name="connsiteX25" fmla="*/ 6853019 w 12190413"/>
              <a:gd name="connsiteY25" fmla="*/ 5245892 h 5662104"/>
              <a:gd name="connsiteX26" fmla="*/ 6718666 w 12190413"/>
              <a:gd name="connsiteY26" fmla="*/ 5263138 h 5662104"/>
              <a:gd name="connsiteX27" fmla="*/ 6545441 w 12190413"/>
              <a:gd name="connsiteY27" fmla="*/ 5292335 h 5662104"/>
              <a:gd name="connsiteX28" fmla="*/ 6460798 w 12190413"/>
              <a:gd name="connsiteY28" fmla="*/ 5304993 h 5662104"/>
              <a:gd name="connsiteX29" fmla="*/ 6387367 w 12190413"/>
              <a:gd name="connsiteY29" fmla="*/ 5318980 h 5662104"/>
              <a:gd name="connsiteX30" fmla="*/ 6041160 w 12190413"/>
              <a:gd name="connsiteY30" fmla="*/ 5377334 h 5662104"/>
              <a:gd name="connsiteX31" fmla="*/ 5887321 w 12190413"/>
              <a:gd name="connsiteY31" fmla="*/ 5409645 h 5662104"/>
              <a:gd name="connsiteX32" fmla="*/ 5857713 w 12190413"/>
              <a:gd name="connsiteY32" fmla="*/ 5414631 h 5662104"/>
              <a:gd name="connsiteX33" fmla="*/ 1438219 w 12190413"/>
              <a:gd name="connsiteY33" fmla="*/ 5598060 h 5662104"/>
              <a:gd name="connsiteX34" fmla="*/ 1112913 w 12190413"/>
              <a:gd name="connsiteY34" fmla="*/ 5561533 h 5662104"/>
              <a:gd name="connsiteX35" fmla="*/ 1063194 w 12190413"/>
              <a:gd name="connsiteY35" fmla="*/ 5555146 h 5662104"/>
              <a:gd name="connsiteX36" fmla="*/ 750855 w 12190413"/>
              <a:gd name="connsiteY36" fmla="*/ 5510173 h 5662104"/>
              <a:gd name="connsiteX37" fmla="*/ 268553 w 12190413"/>
              <a:gd name="connsiteY37" fmla="*/ 5419676 h 5662104"/>
              <a:gd name="connsiteX38" fmla="*/ 1 w 12190413"/>
              <a:gd name="connsiteY38" fmla="*/ 5353216 h 5662104"/>
              <a:gd name="connsiteX39" fmla="*/ 0 w 12190413"/>
              <a:gd name="connsiteY39" fmla="*/ 5353194 h 5662104"/>
              <a:gd name="connsiteX40" fmla="*/ 0 w 12190413"/>
              <a:gd name="connsiteY40" fmla="*/ 3501804 h 5662104"/>
              <a:gd name="connsiteX41" fmla="*/ 0 w 12190413"/>
              <a:gd name="connsiteY41" fmla="*/ 2255518 h 566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2190413" h="5662104">
                <a:moveTo>
                  <a:pt x="0" y="0"/>
                </a:moveTo>
                <a:lnTo>
                  <a:pt x="12190413" y="0"/>
                </a:lnTo>
                <a:lnTo>
                  <a:pt x="12190413" y="2255518"/>
                </a:lnTo>
                <a:lnTo>
                  <a:pt x="12190413" y="3501804"/>
                </a:lnTo>
                <a:lnTo>
                  <a:pt x="12190413" y="3818748"/>
                </a:lnTo>
                <a:lnTo>
                  <a:pt x="12190412" y="5381978"/>
                </a:lnTo>
                <a:lnTo>
                  <a:pt x="12188206" y="5381464"/>
                </a:lnTo>
                <a:lnTo>
                  <a:pt x="12188206" y="5374839"/>
                </a:lnTo>
                <a:lnTo>
                  <a:pt x="12032390" y="5345161"/>
                </a:lnTo>
                <a:lnTo>
                  <a:pt x="11853287" y="5303433"/>
                </a:lnTo>
                <a:cubicBezTo>
                  <a:pt x="11151505" y="5161237"/>
                  <a:pt x="10345755" y="5080171"/>
                  <a:pt x="9474399" y="5070435"/>
                </a:cubicBezTo>
                <a:lnTo>
                  <a:pt x="9363219" y="5071476"/>
                </a:lnTo>
                <a:lnTo>
                  <a:pt x="9336724" y="5071008"/>
                </a:lnTo>
                <a:lnTo>
                  <a:pt x="9141154" y="5071008"/>
                </a:lnTo>
                <a:lnTo>
                  <a:pt x="8943837" y="5071007"/>
                </a:lnTo>
                <a:lnTo>
                  <a:pt x="8746521" y="5074500"/>
                </a:lnTo>
                <a:lnTo>
                  <a:pt x="8552697" y="5079739"/>
                </a:lnTo>
                <a:lnTo>
                  <a:pt x="8357128" y="5090215"/>
                </a:lnTo>
                <a:lnTo>
                  <a:pt x="8163303" y="5102438"/>
                </a:lnTo>
                <a:lnTo>
                  <a:pt x="7972972" y="5114662"/>
                </a:lnTo>
                <a:lnTo>
                  <a:pt x="7779149" y="5130376"/>
                </a:lnTo>
                <a:lnTo>
                  <a:pt x="7587072" y="5149584"/>
                </a:lnTo>
                <a:lnTo>
                  <a:pt x="7396738" y="5172284"/>
                </a:lnTo>
                <a:lnTo>
                  <a:pt x="7209903" y="5194984"/>
                </a:lnTo>
                <a:lnTo>
                  <a:pt x="7019571" y="5219431"/>
                </a:lnTo>
                <a:lnTo>
                  <a:pt x="6853019" y="5245892"/>
                </a:lnTo>
                <a:lnTo>
                  <a:pt x="6718666" y="5263138"/>
                </a:lnTo>
                <a:lnTo>
                  <a:pt x="6545441" y="5292335"/>
                </a:lnTo>
                <a:lnTo>
                  <a:pt x="6460798" y="5304993"/>
                </a:lnTo>
                <a:lnTo>
                  <a:pt x="6387367" y="5318980"/>
                </a:lnTo>
                <a:lnTo>
                  <a:pt x="6041160" y="5377334"/>
                </a:lnTo>
                <a:lnTo>
                  <a:pt x="5887321" y="5409645"/>
                </a:lnTo>
                <a:lnTo>
                  <a:pt x="5857713" y="5414631"/>
                </a:lnTo>
                <a:cubicBezTo>
                  <a:pt x="4271557" y="5663154"/>
                  <a:pt x="2741498" y="5724884"/>
                  <a:pt x="1438219" y="5598060"/>
                </a:cubicBezTo>
                <a:lnTo>
                  <a:pt x="1112913" y="5561533"/>
                </a:lnTo>
                <a:lnTo>
                  <a:pt x="1063194" y="5555146"/>
                </a:lnTo>
                <a:lnTo>
                  <a:pt x="750855" y="5510173"/>
                </a:lnTo>
                <a:cubicBezTo>
                  <a:pt x="585150" y="5483521"/>
                  <a:pt x="424237" y="5453357"/>
                  <a:pt x="268553" y="5419676"/>
                </a:cubicBezTo>
                <a:lnTo>
                  <a:pt x="1" y="5353216"/>
                </a:lnTo>
                <a:lnTo>
                  <a:pt x="0" y="5353194"/>
                </a:lnTo>
                <a:lnTo>
                  <a:pt x="0" y="3501804"/>
                </a:lnTo>
                <a:lnTo>
                  <a:pt x="0" y="225551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Untertitel 2"/>
          <p:cNvSpPr>
            <a:spLocks noGrp="1"/>
          </p:cNvSpPr>
          <p:nvPr>
            <p:ph type="subTitle" idx="1" hasCustomPrompt="1"/>
          </p:nvPr>
        </p:nvSpPr>
        <p:spPr bwMode="gray">
          <a:xfrm>
            <a:off x="550436" y="1701554"/>
            <a:ext cx="6624000" cy="1080000"/>
          </a:xfrm>
        </p:spPr>
        <p:txBody>
          <a:bodyPr/>
          <a:lstStyle>
            <a:lvl1pPr marL="0" indent="0" algn="l">
              <a:spcAft>
                <a:spcPts val="0"/>
              </a:spcAft>
              <a:buNone/>
              <a:defRPr sz="2000" cap="none" baseline="0">
                <a:solidFill>
                  <a:schemeClr val="bg1"/>
                </a:solidFill>
              </a:defRPr>
            </a:lvl1pPr>
            <a:lvl2pPr marL="0" indent="0" algn="l">
              <a:spcAft>
                <a:spcPts val="0"/>
              </a:spcAft>
              <a:buNone/>
              <a:defRPr sz="2000">
                <a:solidFill>
                  <a:schemeClr val="bg1"/>
                </a:solidFill>
              </a:defRPr>
            </a:lvl2pPr>
            <a:lvl3pPr marL="0" indent="0" algn="l">
              <a:spcAft>
                <a:spcPts val="0"/>
              </a:spcAft>
              <a:buNone/>
              <a:defRPr sz="2000">
                <a:solidFill>
                  <a:schemeClr val="bg1"/>
                </a:solidFill>
              </a:defRPr>
            </a:lvl3pPr>
            <a:lvl4pPr marL="0" indent="0" algn="l">
              <a:spcAft>
                <a:spcPts val="0"/>
              </a:spcAft>
              <a:buNone/>
              <a:defRPr sz="2000">
                <a:solidFill>
                  <a:schemeClr val="bg1"/>
                </a:solidFill>
              </a:defRPr>
            </a:lvl4pPr>
            <a:lvl5pPr marL="0" indent="0" algn="l">
              <a:spcAft>
                <a:spcPts val="0"/>
              </a:spcAft>
              <a:buNone/>
              <a:defRPr sz="2000">
                <a:solidFill>
                  <a:schemeClr val="bg1"/>
                </a:solidFill>
              </a:defRPr>
            </a:lvl5pPr>
            <a:lvl6pPr marL="0" indent="0" algn="l">
              <a:spcAft>
                <a:spcPts val="0"/>
              </a:spcAft>
              <a:buNone/>
              <a:defRPr sz="2000">
                <a:solidFill>
                  <a:schemeClr val="bg1"/>
                </a:solidFill>
              </a:defRPr>
            </a:lvl6pPr>
            <a:lvl7pPr marL="0" indent="0" algn="l">
              <a:spcAft>
                <a:spcPts val="0"/>
              </a:spcAft>
              <a:buNone/>
              <a:defRPr sz="2000">
                <a:solidFill>
                  <a:schemeClr val="bg1"/>
                </a:solidFill>
              </a:defRPr>
            </a:lvl7pPr>
            <a:lvl8pPr marL="0" indent="0" algn="l">
              <a:spcAft>
                <a:spcPts val="0"/>
              </a:spcAft>
              <a:buNone/>
              <a:defRPr sz="2000">
                <a:solidFill>
                  <a:schemeClr val="bg1"/>
                </a:solidFill>
              </a:defRPr>
            </a:lvl8pPr>
            <a:lvl9pPr marL="0" indent="0" algn="l">
              <a:spcAft>
                <a:spcPts val="0"/>
              </a:spcAft>
              <a:buNone/>
              <a:defRPr sz="2000">
                <a:solidFill>
                  <a:schemeClr val="bg1"/>
                </a:solidFill>
              </a:defRPr>
            </a:lvl9pPr>
          </a:lstStyle>
          <a:p>
            <a:pPr lvl="0"/>
            <a:r>
              <a:rPr lang="en-US" dirty="0"/>
              <a:t>Here is a </a:t>
            </a:r>
            <a:r>
              <a:rPr lang="en-US" dirty="0" err="1"/>
              <a:t>Subheadline</a:t>
            </a:r>
            <a:r>
              <a:rPr lang="en-US" dirty="0"/>
              <a:t> 20pt</a:t>
            </a:r>
          </a:p>
        </p:txBody>
      </p:sp>
      <p:sp>
        <p:nvSpPr>
          <p:cNvPr id="14" name="Textplatzhalter 13"/>
          <p:cNvSpPr>
            <a:spLocks noGrp="1"/>
          </p:cNvSpPr>
          <p:nvPr>
            <p:ph type="body" sz="quarter" idx="10" hasCustomPrompt="1"/>
          </p:nvPr>
        </p:nvSpPr>
        <p:spPr bwMode="gray">
          <a:xfrm>
            <a:off x="550436" y="3141894"/>
            <a:ext cx="6624000" cy="1008000"/>
          </a:xfrm>
        </p:spPr>
        <p:txBody>
          <a:bodyPr/>
          <a:lstStyle>
            <a:lvl1pPr marL="0" indent="0">
              <a:buFont typeface="Arial" panose="020B0604020202020204" pitchFamily="34" charset="0"/>
              <a:buNone/>
              <a:defRPr sz="1400" b="1" cap="none" baseline="0">
                <a:solidFill>
                  <a:schemeClr val="bg1"/>
                </a:solidFill>
              </a:defRPr>
            </a:lvl1pPr>
            <a:lvl2pPr marL="0" indent="0">
              <a:buFont typeface="Arial" panose="020B0604020202020204" pitchFamily="34" charset="0"/>
              <a:buNone/>
              <a:defRPr sz="1400" b="1">
                <a:solidFill>
                  <a:schemeClr val="bg1"/>
                </a:solidFill>
              </a:defRPr>
            </a:lvl2pPr>
            <a:lvl3pPr marL="0" indent="0">
              <a:buFont typeface="Arial" panose="020B0604020202020204" pitchFamily="34" charset="0"/>
              <a:buNone/>
              <a:defRPr sz="1400" b="1">
                <a:solidFill>
                  <a:schemeClr val="bg1"/>
                </a:solidFill>
              </a:defRPr>
            </a:lvl3pPr>
            <a:lvl4pPr marL="0" indent="0">
              <a:buFont typeface="Arial" panose="020B0604020202020204" pitchFamily="34" charset="0"/>
              <a:buNone/>
              <a:defRPr sz="1400" b="1">
                <a:solidFill>
                  <a:schemeClr val="bg1"/>
                </a:solidFill>
              </a:defRPr>
            </a:lvl4pPr>
            <a:lvl5pPr marL="0" indent="0">
              <a:buFont typeface="Arial" panose="020B0604020202020204" pitchFamily="34" charset="0"/>
              <a:buNone/>
              <a:defRPr sz="1400" b="1">
                <a:solidFill>
                  <a:schemeClr val="bg1"/>
                </a:solidFill>
              </a:defRPr>
            </a:lvl5pPr>
            <a:lvl6pPr marL="0" indent="0">
              <a:buNone/>
              <a:defRPr sz="1400" b="1">
                <a:solidFill>
                  <a:schemeClr val="bg1"/>
                </a:solidFill>
              </a:defRPr>
            </a:lvl6pPr>
            <a:lvl7pPr marL="0" indent="0">
              <a:buNone/>
              <a:defRPr sz="1400" b="1">
                <a:solidFill>
                  <a:schemeClr val="bg1"/>
                </a:solidFill>
              </a:defRPr>
            </a:lvl7pPr>
            <a:lvl8pPr marL="0" indent="0">
              <a:buNone/>
              <a:defRPr sz="1400" b="1">
                <a:solidFill>
                  <a:schemeClr val="bg1"/>
                </a:solidFill>
              </a:defRPr>
            </a:lvl8pPr>
            <a:lvl9pPr marL="0" indent="0">
              <a:buNone/>
              <a:defRPr sz="1400" b="1">
                <a:solidFill>
                  <a:schemeClr val="bg1"/>
                </a:solidFill>
              </a:defRPr>
            </a:lvl9pPr>
          </a:lstStyle>
          <a:p>
            <a:pPr lvl="0"/>
            <a:r>
              <a:rPr lang="en-US" dirty="0"/>
              <a:t>Max Mustermann – Head of Corporate</a:t>
            </a:r>
            <a:br>
              <a:rPr lang="en-US" dirty="0"/>
            </a:br>
            <a:r>
              <a:rPr lang="en-US" dirty="0"/>
              <a:t>Place, Date</a:t>
            </a:r>
          </a:p>
        </p:txBody>
      </p:sp>
      <p:sp>
        <p:nvSpPr>
          <p:cNvPr id="2" name="Titel 1"/>
          <p:cNvSpPr>
            <a:spLocks noGrp="1"/>
          </p:cNvSpPr>
          <p:nvPr>
            <p:ph type="ctrTitle" hasCustomPrompt="1"/>
          </p:nvPr>
        </p:nvSpPr>
        <p:spPr bwMode="gray">
          <a:xfrm>
            <a:off x="550436" y="477384"/>
            <a:ext cx="6624493" cy="1222829"/>
          </a:xfrm>
        </p:spPr>
        <p:txBody>
          <a:bodyPr/>
          <a:lstStyle>
            <a:lvl1pPr>
              <a:defRPr sz="3200">
                <a:solidFill>
                  <a:schemeClr val="bg1"/>
                </a:solidFill>
              </a:defRPr>
            </a:lvl1pPr>
          </a:lstStyle>
          <a:p>
            <a:r>
              <a:rPr lang="en-US" dirty="0"/>
              <a:t>Title without picture 32pt</a:t>
            </a:r>
          </a:p>
        </p:txBody>
      </p:sp>
    </p:spTree>
    <p:extLst>
      <p:ext uri="{BB962C8B-B14F-4D97-AF65-F5344CB8AC3E}">
        <p14:creationId xmlns:p14="http://schemas.microsoft.com/office/powerpoint/2010/main" val="1819617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white">
    <p:spTree>
      <p:nvGrpSpPr>
        <p:cNvPr id="1" name=""/>
        <p:cNvGrpSpPr/>
        <p:nvPr/>
      </p:nvGrpSpPr>
      <p:grpSpPr>
        <a:xfrm>
          <a:off x="0" y="0"/>
          <a:ext cx="0" cy="0"/>
          <a:chOff x="0" y="0"/>
          <a:chExt cx="0" cy="0"/>
        </a:xfrm>
      </p:grpSpPr>
      <p:sp>
        <p:nvSpPr>
          <p:cNvPr id="8" name="Titel 1"/>
          <p:cNvSpPr>
            <a:spLocks noGrp="1"/>
          </p:cNvSpPr>
          <p:nvPr>
            <p:ph type="ctrTitle" hasCustomPrompt="1"/>
          </p:nvPr>
        </p:nvSpPr>
        <p:spPr bwMode="gray">
          <a:xfrm>
            <a:off x="550436" y="477384"/>
            <a:ext cx="6624000" cy="1222829"/>
          </a:xfrm>
        </p:spPr>
        <p:txBody>
          <a:bodyPr/>
          <a:lstStyle>
            <a:lvl1pPr>
              <a:defRPr sz="3200" baseline="0">
                <a:solidFill>
                  <a:schemeClr val="accent1"/>
                </a:solidFill>
              </a:defRPr>
            </a:lvl1pPr>
          </a:lstStyle>
          <a:p>
            <a:r>
              <a:rPr lang="en-US" dirty="0"/>
              <a:t>Title »white« for internal Presentation 32pt</a:t>
            </a:r>
          </a:p>
        </p:txBody>
      </p:sp>
      <p:sp>
        <p:nvSpPr>
          <p:cNvPr id="9" name="Untertitel 2"/>
          <p:cNvSpPr>
            <a:spLocks noGrp="1"/>
          </p:cNvSpPr>
          <p:nvPr>
            <p:ph type="subTitle" idx="1" hasCustomPrompt="1"/>
          </p:nvPr>
        </p:nvSpPr>
        <p:spPr bwMode="gray">
          <a:xfrm>
            <a:off x="550436" y="1701554"/>
            <a:ext cx="6624000" cy="1080000"/>
          </a:xfrm>
        </p:spPr>
        <p:txBody>
          <a:bodyPr/>
          <a:lstStyle>
            <a:lvl1pPr marL="0" indent="0" algn="l">
              <a:buFont typeface="Arial" panose="020B0604020202020204" pitchFamily="34" charset="0"/>
              <a:buNone/>
              <a:defRPr sz="2000" cap="none" baseline="0">
                <a:solidFill>
                  <a:schemeClr val="tx1"/>
                </a:solidFill>
              </a:defRPr>
            </a:lvl1pPr>
            <a:lvl2pPr marL="0" indent="0" algn="l">
              <a:buFont typeface="Arial" panose="020B0604020202020204" pitchFamily="34" charset="0"/>
              <a:buNone/>
              <a:defRPr sz="2000">
                <a:solidFill>
                  <a:schemeClr val="tx1"/>
                </a:solidFill>
              </a:defRPr>
            </a:lvl2pPr>
            <a:lvl3pPr marL="0" indent="0" algn="l">
              <a:buFont typeface="Arial" panose="020B0604020202020204" pitchFamily="34" charset="0"/>
              <a:buNone/>
              <a:defRPr sz="2000">
                <a:solidFill>
                  <a:schemeClr val="tx1"/>
                </a:solidFill>
              </a:defRPr>
            </a:lvl3pPr>
            <a:lvl4pPr marL="0" indent="0" algn="l">
              <a:buFont typeface="Arial" panose="020B0604020202020204" pitchFamily="34" charset="0"/>
              <a:buNone/>
              <a:defRPr sz="2000">
                <a:solidFill>
                  <a:schemeClr val="tx1"/>
                </a:solidFill>
              </a:defRPr>
            </a:lvl4pPr>
            <a:lvl5pPr marL="0" indent="0" algn="l">
              <a:buFont typeface="Arial" panose="020B0604020202020204" pitchFamily="34" charset="0"/>
              <a:buNone/>
              <a:defRPr sz="2000">
                <a:solidFill>
                  <a:schemeClr val="tx1"/>
                </a:solidFill>
              </a:defRPr>
            </a:lvl5pPr>
            <a:lvl6pPr marL="0" indent="0" algn="l">
              <a:buFont typeface="Arial" panose="020B0604020202020204" pitchFamily="34" charset="0"/>
              <a:buNone/>
              <a:defRPr sz="2000">
                <a:solidFill>
                  <a:schemeClr val="tx1"/>
                </a:solidFill>
              </a:defRPr>
            </a:lvl6pPr>
            <a:lvl7pPr marL="0" indent="0" algn="l">
              <a:buFont typeface="Arial" panose="020B0604020202020204" pitchFamily="34" charset="0"/>
              <a:buNone/>
              <a:defRPr sz="2000">
                <a:solidFill>
                  <a:schemeClr val="tx1"/>
                </a:solidFill>
              </a:defRPr>
            </a:lvl7pPr>
            <a:lvl8pPr marL="0" indent="0" algn="l">
              <a:buFont typeface="Arial" panose="020B0604020202020204" pitchFamily="34" charset="0"/>
              <a:buNone/>
              <a:defRPr sz="2000">
                <a:solidFill>
                  <a:schemeClr val="tx1"/>
                </a:solidFill>
              </a:defRPr>
            </a:lvl8pPr>
            <a:lvl9pPr marL="0" indent="0" algn="l">
              <a:buFont typeface="Arial" panose="020B0604020202020204" pitchFamily="34" charset="0"/>
              <a:buNone/>
              <a:defRPr sz="2000">
                <a:solidFill>
                  <a:schemeClr val="tx1"/>
                </a:solidFill>
              </a:defRPr>
            </a:lvl9pPr>
          </a:lstStyle>
          <a:p>
            <a:pPr lvl="0"/>
            <a:r>
              <a:rPr lang="en-US" dirty="0"/>
              <a:t>Here is a Subheadline 20pt</a:t>
            </a:r>
          </a:p>
        </p:txBody>
      </p:sp>
      <p:sp>
        <p:nvSpPr>
          <p:cNvPr id="10" name="Textplatzhalter 13"/>
          <p:cNvSpPr>
            <a:spLocks noGrp="1"/>
          </p:cNvSpPr>
          <p:nvPr>
            <p:ph type="body" sz="quarter" idx="10" hasCustomPrompt="1"/>
          </p:nvPr>
        </p:nvSpPr>
        <p:spPr bwMode="gray">
          <a:xfrm>
            <a:off x="550436" y="3141894"/>
            <a:ext cx="6624000" cy="1008000"/>
          </a:xfrm>
        </p:spPr>
        <p:txBody>
          <a:bodyPr/>
          <a:lstStyle>
            <a:lvl1pPr marL="0" indent="0">
              <a:buFont typeface="Arial" panose="020B0604020202020204" pitchFamily="34" charset="0"/>
              <a:buNone/>
              <a:defRPr sz="1400" b="1" cap="none" baseline="0">
                <a:solidFill>
                  <a:schemeClr val="tx1"/>
                </a:solidFill>
              </a:defRPr>
            </a:lvl1pPr>
            <a:lvl2pPr marL="0" indent="0">
              <a:buFont typeface="Arial" panose="020B0604020202020204" pitchFamily="34" charset="0"/>
              <a:buNone/>
              <a:defRPr sz="1400" b="1"/>
            </a:lvl2pPr>
            <a:lvl3pPr marL="0" indent="0">
              <a:buFont typeface="Arial" panose="020B0604020202020204" pitchFamily="34" charset="0"/>
              <a:buNone/>
              <a:defRPr sz="1400" b="1"/>
            </a:lvl3pPr>
            <a:lvl4pPr marL="0" indent="0">
              <a:buFont typeface="Arial" panose="020B0604020202020204" pitchFamily="34" charset="0"/>
              <a:buNone/>
              <a:defRPr sz="1400" b="1"/>
            </a:lvl4pPr>
            <a:lvl5pPr marL="0" indent="0">
              <a:buFont typeface="Arial" panose="020B0604020202020204" pitchFamily="34" charset="0"/>
              <a:buNone/>
              <a:defRPr sz="1400" b="1"/>
            </a:lvl5pPr>
            <a:lvl6pPr marL="0" indent="0">
              <a:buNone/>
              <a:defRPr sz="1400" b="1"/>
            </a:lvl6pPr>
            <a:lvl7pPr marL="0" indent="0">
              <a:buNone/>
              <a:defRPr sz="1400" b="1"/>
            </a:lvl7pPr>
            <a:lvl8pPr marL="0" indent="0">
              <a:buNone/>
              <a:defRPr sz="1400" b="1"/>
            </a:lvl8pPr>
            <a:lvl9pPr marL="0" indent="0">
              <a:buNone/>
              <a:defRPr sz="1400" b="1"/>
            </a:lvl9pPr>
          </a:lstStyle>
          <a:p>
            <a:pPr lvl="0"/>
            <a:r>
              <a:rPr lang="en-US" dirty="0"/>
              <a:t>Max Mustermann – Head of Corporate</a:t>
            </a:r>
            <a:br>
              <a:rPr lang="en-US" dirty="0"/>
            </a:br>
            <a:r>
              <a:rPr lang="en-US" dirty="0"/>
              <a:t>Place, Date</a:t>
            </a:r>
          </a:p>
        </p:txBody>
      </p:sp>
      <p:sp>
        <p:nvSpPr>
          <p:cNvPr id="6" name="Freihandform 15">
            <a:extLst>
              <a:ext uri="{FF2B5EF4-FFF2-40B4-BE49-F238E27FC236}">
                <a16:creationId xmlns:a16="http://schemas.microsoft.com/office/drawing/2014/main" id="{5E8DD634-E9D3-48FF-AA22-490C4EE4475E}"/>
              </a:ext>
            </a:extLst>
          </p:cNvPr>
          <p:cNvSpPr/>
          <p:nvPr userDrawn="1"/>
        </p:nvSpPr>
        <p:spPr bwMode="gray">
          <a:xfrm>
            <a:off x="0" y="5102691"/>
            <a:ext cx="12190412" cy="591669"/>
          </a:xfrm>
          <a:custGeom>
            <a:avLst/>
            <a:gdLst>
              <a:gd name="connsiteX0" fmla="*/ 0 w 12190413"/>
              <a:gd name="connsiteY0" fmla="*/ 0 h 3406586"/>
              <a:gd name="connsiteX1" fmla="*/ 12190413 w 12190413"/>
              <a:gd name="connsiteY1" fmla="*/ 0 h 3406586"/>
              <a:gd name="connsiteX2" fmla="*/ 12190413 w 12190413"/>
              <a:gd name="connsiteY2" fmla="*/ 1563230 h 3406586"/>
              <a:gd name="connsiteX3" fmla="*/ 12190412 w 12190413"/>
              <a:gd name="connsiteY3" fmla="*/ 3126460 h 3406586"/>
              <a:gd name="connsiteX4" fmla="*/ 12188206 w 12190413"/>
              <a:gd name="connsiteY4" fmla="*/ 3125946 h 3406586"/>
              <a:gd name="connsiteX5" fmla="*/ 12188206 w 12190413"/>
              <a:gd name="connsiteY5" fmla="*/ 3119321 h 3406586"/>
              <a:gd name="connsiteX6" fmla="*/ 12032390 w 12190413"/>
              <a:gd name="connsiteY6" fmla="*/ 3089643 h 3406586"/>
              <a:gd name="connsiteX7" fmla="*/ 11853287 w 12190413"/>
              <a:gd name="connsiteY7" fmla="*/ 3047915 h 3406586"/>
              <a:gd name="connsiteX8" fmla="*/ 9474399 w 12190413"/>
              <a:gd name="connsiteY8" fmla="*/ 2814917 h 3406586"/>
              <a:gd name="connsiteX9" fmla="*/ 9363219 w 12190413"/>
              <a:gd name="connsiteY9" fmla="*/ 2815958 h 3406586"/>
              <a:gd name="connsiteX10" fmla="*/ 9336724 w 12190413"/>
              <a:gd name="connsiteY10" fmla="*/ 2815490 h 3406586"/>
              <a:gd name="connsiteX11" fmla="*/ 9141154 w 12190413"/>
              <a:gd name="connsiteY11" fmla="*/ 2815490 h 3406586"/>
              <a:gd name="connsiteX12" fmla="*/ 8943837 w 12190413"/>
              <a:gd name="connsiteY12" fmla="*/ 2815489 h 3406586"/>
              <a:gd name="connsiteX13" fmla="*/ 8746521 w 12190413"/>
              <a:gd name="connsiteY13" fmla="*/ 2818982 h 3406586"/>
              <a:gd name="connsiteX14" fmla="*/ 8552697 w 12190413"/>
              <a:gd name="connsiteY14" fmla="*/ 2824221 h 3406586"/>
              <a:gd name="connsiteX15" fmla="*/ 8357128 w 12190413"/>
              <a:gd name="connsiteY15" fmla="*/ 2834697 h 3406586"/>
              <a:gd name="connsiteX16" fmla="*/ 8163303 w 12190413"/>
              <a:gd name="connsiteY16" fmla="*/ 2846920 h 3406586"/>
              <a:gd name="connsiteX17" fmla="*/ 7972972 w 12190413"/>
              <a:gd name="connsiteY17" fmla="*/ 2859144 h 3406586"/>
              <a:gd name="connsiteX18" fmla="*/ 7779149 w 12190413"/>
              <a:gd name="connsiteY18" fmla="*/ 2874858 h 3406586"/>
              <a:gd name="connsiteX19" fmla="*/ 7587072 w 12190413"/>
              <a:gd name="connsiteY19" fmla="*/ 2894066 h 3406586"/>
              <a:gd name="connsiteX20" fmla="*/ 7396738 w 12190413"/>
              <a:gd name="connsiteY20" fmla="*/ 2916766 h 3406586"/>
              <a:gd name="connsiteX21" fmla="*/ 7209903 w 12190413"/>
              <a:gd name="connsiteY21" fmla="*/ 2939466 h 3406586"/>
              <a:gd name="connsiteX22" fmla="*/ 7019571 w 12190413"/>
              <a:gd name="connsiteY22" fmla="*/ 2963913 h 3406586"/>
              <a:gd name="connsiteX23" fmla="*/ 6853019 w 12190413"/>
              <a:gd name="connsiteY23" fmla="*/ 2990374 h 3406586"/>
              <a:gd name="connsiteX24" fmla="*/ 6718666 w 12190413"/>
              <a:gd name="connsiteY24" fmla="*/ 3007620 h 3406586"/>
              <a:gd name="connsiteX25" fmla="*/ 6545441 w 12190413"/>
              <a:gd name="connsiteY25" fmla="*/ 3036817 h 3406586"/>
              <a:gd name="connsiteX26" fmla="*/ 6460798 w 12190413"/>
              <a:gd name="connsiteY26" fmla="*/ 3049475 h 3406586"/>
              <a:gd name="connsiteX27" fmla="*/ 6387367 w 12190413"/>
              <a:gd name="connsiteY27" fmla="*/ 3063462 h 3406586"/>
              <a:gd name="connsiteX28" fmla="*/ 6041160 w 12190413"/>
              <a:gd name="connsiteY28" fmla="*/ 3121816 h 3406586"/>
              <a:gd name="connsiteX29" fmla="*/ 5887321 w 12190413"/>
              <a:gd name="connsiteY29" fmla="*/ 3154127 h 3406586"/>
              <a:gd name="connsiteX30" fmla="*/ 5857713 w 12190413"/>
              <a:gd name="connsiteY30" fmla="*/ 3159113 h 3406586"/>
              <a:gd name="connsiteX31" fmla="*/ 1438219 w 12190413"/>
              <a:gd name="connsiteY31" fmla="*/ 3342542 h 3406586"/>
              <a:gd name="connsiteX32" fmla="*/ 1112913 w 12190413"/>
              <a:gd name="connsiteY32" fmla="*/ 3306015 h 3406586"/>
              <a:gd name="connsiteX33" fmla="*/ 1063194 w 12190413"/>
              <a:gd name="connsiteY33" fmla="*/ 3299628 h 3406586"/>
              <a:gd name="connsiteX34" fmla="*/ 750855 w 12190413"/>
              <a:gd name="connsiteY34" fmla="*/ 3254655 h 3406586"/>
              <a:gd name="connsiteX35" fmla="*/ 268553 w 12190413"/>
              <a:gd name="connsiteY35" fmla="*/ 3164158 h 3406586"/>
              <a:gd name="connsiteX36" fmla="*/ 1 w 12190413"/>
              <a:gd name="connsiteY36" fmla="*/ 3097698 h 3406586"/>
              <a:gd name="connsiteX37" fmla="*/ 0 w 12190413"/>
              <a:gd name="connsiteY37" fmla="*/ 3097676 h 3406586"/>
              <a:gd name="connsiteX38" fmla="*/ 0 w 12190413"/>
              <a:gd name="connsiteY38" fmla="*/ 0 h 3406586"/>
              <a:gd name="connsiteX0" fmla="*/ 0 w 12190413"/>
              <a:gd name="connsiteY0" fmla="*/ 0 h 3406586"/>
              <a:gd name="connsiteX1" fmla="*/ 12190413 w 12190413"/>
              <a:gd name="connsiteY1" fmla="*/ 0 h 3406586"/>
              <a:gd name="connsiteX2" fmla="*/ 12190413 w 12190413"/>
              <a:gd name="connsiteY2" fmla="*/ 1563230 h 3406586"/>
              <a:gd name="connsiteX3" fmla="*/ 12190412 w 12190413"/>
              <a:gd name="connsiteY3" fmla="*/ 3126460 h 3406586"/>
              <a:gd name="connsiteX4" fmla="*/ 12188206 w 12190413"/>
              <a:gd name="connsiteY4" fmla="*/ 3125946 h 3406586"/>
              <a:gd name="connsiteX5" fmla="*/ 12188206 w 12190413"/>
              <a:gd name="connsiteY5" fmla="*/ 3119321 h 3406586"/>
              <a:gd name="connsiteX6" fmla="*/ 12032390 w 12190413"/>
              <a:gd name="connsiteY6" fmla="*/ 3089643 h 3406586"/>
              <a:gd name="connsiteX7" fmla="*/ 11853287 w 12190413"/>
              <a:gd name="connsiteY7" fmla="*/ 3047915 h 3406586"/>
              <a:gd name="connsiteX8" fmla="*/ 9474399 w 12190413"/>
              <a:gd name="connsiteY8" fmla="*/ 2814917 h 3406586"/>
              <a:gd name="connsiteX9" fmla="*/ 9363219 w 12190413"/>
              <a:gd name="connsiteY9" fmla="*/ 2815958 h 3406586"/>
              <a:gd name="connsiteX10" fmla="*/ 9336724 w 12190413"/>
              <a:gd name="connsiteY10" fmla="*/ 2815490 h 3406586"/>
              <a:gd name="connsiteX11" fmla="*/ 9141154 w 12190413"/>
              <a:gd name="connsiteY11" fmla="*/ 2815490 h 3406586"/>
              <a:gd name="connsiteX12" fmla="*/ 8943837 w 12190413"/>
              <a:gd name="connsiteY12" fmla="*/ 2815489 h 3406586"/>
              <a:gd name="connsiteX13" fmla="*/ 8746521 w 12190413"/>
              <a:gd name="connsiteY13" fmla="*/ 2818982 h 3406586"/>
              <a:gd name="connsiteX14" fmla="*/ 8552697 w 12190413"/>
              <a:gd name="connsiteY14" fmla="*/ 2824221 h 3406586"/>
              <a:gd name="connsiteX15" fmla="*/ 8357128 w 12190413"/>
              <a:gd name="connsiteY15" fmla="*/ 2834697 h 3406586"/>
              <a:gd name="connsiteX16" fmla="*/ 8163303 w 12190413"/>
              <a:gd name="connsiteY16" fmla="*/ 2846920 h 3406586"/>
              <a:gd name="connsiteX17" fmla="*/ 7972972 w 12190413"/>
              <a:gd name="connsiteY17" fmla="*/ 2859144 h 3406586"/>
              <a:gd name="connsiteX18" fmla="*/ 7779149 w 12190413"/>
              <a:gd name="connsiteY18" fmla="*/ 2874858 h 3406586"/>
              <a:gd name="connsiteX19" fmla="*/ 7587072 w 12190413"/>
              <a:gd name="connsiteY19" fmla="*/ 2894066 h 3406586"/>
              <a:gd name="connsiteX20" fmla="*/ 7396738 w 12190413"/>
              <a:gd name="connsiteY20" fmla="*/ 2916766 h 3406586"/>
              <a:gd name="connsiteX21" fmla="*/ 7209903 w 12190413"/>
              <a:gd name="connsiteY21" fmla="*/ 2939466 h 3406586"/>
              <a:gd name="connsiteX22" fmla="*/ 7019571 w 12190413"/>
              <a:gd name="connsiteY22" fmla="*/ 2963913 h 3406586"/>
              <a:gd name="connsiteX23" fmla="*/ 6853019 w 12190413"/>
              <a:gd name="connsiteY23" fmla="*/ 2990374 h 3406586"/>
              <a:gd name="connsiteX24" fmla="*/ 6718666 w 12190413"/>
              <a:gd name="connsiteY24" fmla="*/ 3007620 h 3406586"/>
              <a:gd name="connsiteX25" fmla="*/ 6545441 w 12190413"/>
              <a:gd name="connsiteY25" fmla="*/ 3036817 h 3406586"/>
              <a:gd name="connsiteX26" fmla="*/ 6460798 w 12190413"/>
              <a:gd name="connsiteY26" fmla="*/ 3049475 h 3406586"/>
              <a:gd name="connsiteX27" fmla="*/ 6387367 w 12190413"/>
              <a:gd name="connsiteY27" fmla="*/ 3063462 h 3406586"/>
              <a:gd name="connsiteX28" fmla="*/ 6041160 w 12190413"/>
              <a:gd name="connsiteY28" fmla="*/ 3121816 h 3406586"/>
              <a:gd name="connsiteX29" fmla="*/ 5887321 w 12190413"/>
              <a:gd name="connsiteY29" fmla="*/ 3154127 h 3406586"/>
              <a:gd name="connsiteX30" fmla="*/ 5857713 w 12190413"/>
              <a:gd name="connsiteY30" fmla="*/ 3159113 h 3406586"/>
              <a:gd name="connsiteX31" fmla="*/ 1438219 w 12190413"/>
              <a:gd name="connsiteY31" fmla="*/ 3342542 h 3406586"/>
              <a:gd name="connsiteX32" fmla="*/ 1112913 w 12190413"/>
              <a:gd name="connsiteY32" fmla="*/ 3306015 h 3406586"/>
              <a:gd name="connsiteX33" fmla="*/ 1063194 w 12190413"/>
              <a:gd name="connsiteY33" fmla="*/ 3299628 h 3406586"/>
              <a:gd name="connsiteX34" fmla="*/ 750855 w 12190413"/>
              <a:gd name="connsiteY34" fmla="*/ 3254655 h 3406586"/>
              <a:gd name="connsiteX35" fmla="*/ 268553 w 12190413"/>
              <a:gd name="connsiteY35" fmla="*/ 3164158 h 3406586"/>
              <a:gd name="connsiteX36" fmla="*/ 1 w 12190413"/>
              <a:gd name="connsiteY36" fmla="*/ 3097698 h 3406586"/>
              <a:gd name="connsiteX37" fmla="*/ 0 w 12190413"/>
              <a:gd name="connsiteY37" fmla="*/ 3097676 h 3406586"/>
              <a:gd name="connsiteX38" fmla="*/ 91440 w 12190413"/>
              <a:gd name="connsiteY38" fmla="*/ 91440 h 3406586"/>
              <a:gd name="connsiteX0" fmla="*/ 0 w 12190413"/>
              <a:gd name="connsiteY0" fmla="*/ 0 h 3406586"/>
              <a:gd name="connsiteX1" fmla="*/ 12190413 w 12190413"/>
              <a:gd name="connsiteY1" fmla="*/ 0 h 3406586"/>
              <a:gd name="connsiteX2" fmla="*/ 12190413 w 12190413"/>
              <a:gd name="connsiteY2" fmla="*/ 1563230 h 3406586"/>
              <a:gd name="connsiteX3" fmla="*/ 12190412 w 12190413"/>
              <a:gd name="connsiteY3" fmla="*/ 3126460 h 3406586"/>
              <a:gd name="connsiteX4" fmla="*/ 12188206 w 12190413"/>
              <a:gd name="connsiteY4" fmla="*/ 3125946 h 3406586"/>
              <a:gd name="connsiteX5" fmla="*/ 12188206 w 12190413"/>
              <a:gd name="connsiteY5" fmla="*/ 3119321 h 3406586"/>
              <a:gd name="connsiteX6" fmla="*/ 12032390 w 12190413"/>
              <a:gd name="connsiteY6" fmla="*/ 3089643 h 3406586"/>
              <a:gd name="connsiteX7" fmla="*/ 11853287 w 12190413"/>
              <a:gd name="connsiteY7" fmla="*/ 3047915 h 3406586"/>
              <a:gd name="connsiteX8" fmla="*/ 9474399 w 12190413"/>
              <a:gd name="connsiteY8" fmla="*/ 2814917 h 3406586"/>
              <a:gd name="connsiteX9" fmla="*/ 9363219 w 12190413"/>
              <a:gd name="connsiteY9" fmla="*/ 2815958 h 3406586"/>
              <a:gd name="connsiteX10" fmla="*/ 9336724 w 12190413"/>
              <a:gd name="connsiteY10" fmla="*/ 2815490 h 3406586"/>
              <a:gd name="connsiteX11" fmla="*/ 9141154 w 12190413"/>
              <a:gd name="connsiteY11" fmla="*/ 2815490 h 3406586"/>
              <a:gd name="connsiteX12" fmla="*/ 8943837 w 12190413"/>
              <a:gd name="connsiteY12" fmla="*/ 2815489 h 3406586"/>
              <a:gd name="connsiteX13" fmla="*/ 8746521 w 12190413"/>
              <a:gd name="connsiteY13" fmla="*/ 2818982 h 3406586"/>
              <a:gd name="connsiteX14" fmla="*/ 8552697 w 12190413"/>
              <a:gd name="connsiteY14" fmla="*/ 2824221 h 3406586"/>
              <a:gd name="connsiteX15" fmla="*/ 8357128 w 12190413"/>
              <a:gd name="connsiteY15" fmla="*/ 2834697 h 3406586"/>
              <a:gd name="connsiteX16" fmla="*/ 8163303 w 12190413"/>
              <a:gd name="connsiteY16" fmla="*/ 2846920 h 3406586"/>
              <a:gd name="connsiteX17" fmla="*/ 7972972 w 12190413"/>
              <a:gd name="connsiteY17" fmla="*/ 2859144 h 3406586"/>
              <a:gd name="connsiteX18" fmla="*/ 7779149 w 12190413"/>
              <a:gd name="connsiteY18" fmla="*/ 2874858 h 3406586"/>
              <a:gd name="connsiteX19" fmla="*/ 7587072 w 12190413"/>
              <a:gd name="connsiteY19" fmla="*/ 2894066 h 3406586"/>
              <a:gd name="connsiteX20" fmla="*/ 7396738 w 12190413"/>
              <a:gd name="connsiteY20" fmla="*/ 2916766 h 3406586"/>
              <a:gd name="connsiteX21" fmla="*/ 7209903 w 12190413"/>
              <a:gd name="connsiteY21" fmla="*/ 2939466 h 3406586"/>
              <a:gd name="connsiteX22" fmla="*/ 7019571 w 12190413"/>
              <a:gd name="connsiteY22" fmla="*/ 2963913 h 3406586"/>
              <a:gd name="connsiteX23" fmla="*/ 6853019 w 12190413"/>
              <a:gd name="connsiteY23" fmla="*/ 2990374 h 3406586"/>
              <a:gd name="connsiteX24" fmla="*/ 6718666 w 12190413"/>
              <a:gd name="connsiteY24" fmla="*/ 3007620 h 3406586"/>
              <a:gd name="connsiteX25" fmla="*/ 6545441 w 12190413"/>
              <a:gd name="connsiteY25" fmla="*/ 3036817 h 3406586"/>
              <a:gd name="connsiteX26" fmla="*/ 6460798 w 12190413"/>
              <a:gd name="connsiteY26" fmla="*/ 3049475 h 3406586"/>
              <a:gd name="connsiteX27" fmla="*/ 6387367 w 12190413"/>
              <a:gd name="connsiteY27" fmla="*/ 3063462 h 3406586"/>
              <a:gd name="connsiteX28" fmla="*/ 6041160 w 12190413"/>
              <a:gd name="connsiteY28" fmla="*/ 3121816 h 3406586"/>
              <a:gd name="connsiteX29" fmla="*/ 5887321 w 12190413"/>
              <a:gd name="connsiteY29" fmla="*/ 3154127 h 3406586"/>
              <a:gd name="connsiteX30" fmla="*/ 5857713 w 12190413"/>
              <a:gd name="connsiteY30" fmla="*/ 3159113 h 3406586"/>
              <a:gd name="connsiteX31" fmla="*/ 1438219 w 12190413"/>
              <a:gd name="connsiteY31" fmla="*/ 3342542 h 3406586"/>
              <a:gd name="connsiteX32" fmla="*/ 1112913 w 12190413"/>
              <a:gd name="connsiteY32" fmla="*/ 3306015 h 3406586"/>
              <a:gd name="connsiteX33" fmla="*/ 1063194 w 12190413"/>
              <a:gd name="connsiteY33" fmla="*/ 3299628 h 3406586"/>
              <a:gd name="connsiteX34" fmla="*/ 750855 w 12190413"/>
              <a:gd name="connsiteY34" fmla="*/ 3254655 h 3406586"/>
              <a:gd name="connsiteX35" fmla="*/ 268553 w 12190413"/>
              <a:gd name="connsiteY35" fmla="*/ 3164158 h 3406586"/>
              <a:gd name="connsiteX36" fmla="*/ 1 w 12190413"/>
              <a:gd name="connsiteY36" fmla="*/ 3097698 h 3406586"/>
              <a:gd name="connsiteX37" fmla="*/ 0 w 12190413"/>
              <a:gd name="connsiteY37" fmla="*/ 3097676 h 3406586"/>
              <a:gd name="connsiteX0" fmla="*/ 12190413 w 12190413"/>
              <a:gd name="connsiteY0" fmla="*/ 0 h 3406586"/>
              <a:gd name="connsiteX1" fmla="*/ 12190413 w 12190413"/>
              <a:gd name="connsiteY1" fmla="*/ 1563230 h 3406586"/>
              <a:gd name="connsiteX2" fmla="*/ 12190412 w 12190413"/>
              <a:gd name="connsiteY2" fmla="*/ 3126460 h 3406586"/>
              <a:gd name="connsiteX3" fmla="*/ 12188206 w 12190413"/>
              <a:gd name="connsiteY3" fmla="*/ 3125946 h 3406586"/>
              <a:gd name="connsiteX4" fmla="*/ 12188206 w 12190413"/>
              <a:gd name="connsiteY4" fmla="*/ 3119321 h 3406586"/>
              <a:gd name="connsiteX5" fmla="*/ 12032390 w 12190413"/>
              <a:gd name="connsiteY5" fmla="*/ 3089643 h 3406586"/>
              <a:gd name="connsiteX6" fmla="*/ 11853287 w 12190413"/>
              <a:gd name="connsiteY6" fmla="*/ 3047915 h 3406586"/>
              <a:gd name="connsiteX7" fmla="*/ 9474399 w 12190413"/>
              <a:gd name="connsiteY7" fmla="*/ 2814917 h 3406586"/>
              <a:gd name="connsiteX8" fmla="*/ 9363219 w 12190413"/>
              <a:gd name="connsiteY8" fmla="*/ 2815958 h 3406586"/>
              <a:gd name="connsiteX9" fmla="*/ 9336724 w 12190413"/>
              <a:gd name="connsiteY9" fmla="*/ 2815490 h 3406586"/>
              <a:gd name="connsiteX10" fmla="*/ 9141154 w 12190413"/>
              <a:gd name="connsiteY10" fmla="*/ 2815490 h 3406586"/>
              <a:gd name="connsiteX11" fmla="*/ 8943837 w 12190413"/>
              <a:gd name="connsiteY11" fmla="*/ 2815489 h 3406586"/>
              <a:gd name="connsiteX12" fmla="*/ 8746521 w 12190413"/>
              <a:gd name="connsiteY12" fmla="*/ 2818982 h 3406586"/>
              <a:gd name="connsiteX13" fmla="*/ 8552697 w 12190413"/>
              <a:gd name="connsiteY13" fmla="*/ 2824221 h 3406586"/>
              <a:gd name="connsiteX14" fmla="*/ 8357128 w 12190413"/>
              <a:gd name="connsiteY14" fmla="*/ 2834697 h 3406586"/>
              <a:gd name="connsiteX15" fmla="*/ 8163303 w 12190413"/>
              <a:gd name="connsiteY15" fmla="*/ 2846920 h 3406586"/>
              <a:gd name="connsiteX16" fmla="*/ 7972972 w 12190413"/>
              <a:gd name="connsiteY16" fmla="*/ 2859144 h 3406586"/>
              <a:gd name="connsiteX17" fmla="*/ 7779149 w 12190413"/>
              <a:gd name="connsiteY17" fmla="*/ 2874858 h 3406586"/>
              <a:gd name="connsiteX18" fmla="*/ 7587072 w 12190413"/>
              <a:gd name="connsiteY18" fmla="*/ 2894066 h 3406586"/>
              <a:gd name="connsiteX19" fmla="*/ 7396738 w 12190413"/>
              <a:gd name="connsiteY19" fmla="*/ 2916766 h 3406586"/>
              <a:gd name="connsiteX20" fmla="*/ 7209903 w 12190413"/>
              <a:gd name="connsiteY20" fmla="*/ 2939466 h 3406586"/>
              <a:gd name="connsiteX21" fmla="*/ 7019571 w 12190413"/>
              <a:gd name="connsiteY21" fmla="*/ 2963913 h 3406586"/>
              <a:gd name="connsiteX22" fmla="*/ 6853019 w 12190413"/>
              <a:gd name="connsiteY22" fmla="*/ 2990374 h 3406586"/>
              <a:gd name="connsiteX23" fmla="*/ 6718666 w 12190413"/>
              <a:gd name="connsiteY23" fmla="*/ 3007620 h 3406586"/>
              <a:gd name="connsiteX24" fmla="*/ 6545441 w 12190413"/>
              <a:gd name="connsiteY24" fmla="*/ 3036817 h 3406586"/>
              <a:gd name="connsiteX25" fmla="*/ 6460798 w 12190413"/>
              <a:gd name="connsiteY25" fmla="*/ 3049475 h 3406586"/>
              <a:gd name="connsiteX26" fmla="*/ 6387367 w 12190413"/>
              <a:gd name="connsiteY26" fmla="*/ 3063462 h 3406586"/>
              <a:gd name="connsiteX27" fmla="*/ 6041160 w 12190413"/>
              <a:gd name="connsiteY27" fmla="*/ 3121816 h 3406586"/>
              <a:gd name="connsiteX28" fmla="*/ 5887321 w 12190413"/>
              <a:gd name="connsiteY28" fmla="*/ 3154127 h 3406586"/>
              <a:gd name="connsiteX29" fmla="*/ 5857713 w 12190413"/>
              <a:gd name="connsiteY29" fmla="*/ 3159113 h 3406586"/>
              <a:gd name="connsiteX30" fmla="*/ 1438219 w 12190413"/>
              <a:gd name="connsiteY30" fmla="*/ 3342542 h 3406586"/>
              <a:gd name="connsiteX31" fmla="*/ 1112913 w 12190413"/>
              <a:gd name="connsiteY31" fmla="*/ 3306015 h 3406586"/>
              <a:gd name="connsiteX32" fmla="*/ 1063194 w 12190413"/>
              <a:gd name="connsiteY32" fmla="*/ 3299628 h 3406586"/>
              <a:gd name="connsiteX33" fmla="*/ 750855 w 12190413"/>
              <a:gd name="connsiteY33" fmla="*/ 3254655 h 3406586"/>
              <a:gd name="connsiteX34" fmla="*/ 268553 w 12190413"/>
              <a:gd name="connsiteY34" fmla="*/ 3164158 h 3406586"/>
              <a:gd name="connsiteX35" fmla="*/ 1 w 12190413"/>
              <a:gd name="connsiteY35" fmla="*/ 3097698 h 3406586"/>
              <a:gd name="connsiteX36" fmla="*/ 0 w 12190413"/>
              <a:gd name="connsiteY36" fmla="*/ 3097676 h 3406586"/>
              <a:gd name="connsiteX0" fmla="*/ 12190413 w 12190413"/>
              <a:gd name="connsiteY0" fmla="*/ 0 h 1843356"/>
              <a:gd name="connsiteX1" fmla="*/ 12190412 w 12190413"/>
              <a:gd name="connsiteY1" fmla="*/ 1563230 h 1843356"/>
              <a:gd name="connsiteX2" fmla="*/ 12188206 w 12190413"/>
              <a:gd name="connsiteY2" fmla="*/ 1562716 h 1843356"/>
              <a:gd name="connsiteX3" fmla="*/ 12188206 w 12190413"/>
              <a:gd name="connsiteY3" fmla="*/ 1556091 h 1843356"/>
              <a:gd name="connsiteX4" fmla="*/ 12032390 w 12190413"/>
              <a:gd name="connsiteY4" fmla="*/ 1526413 h 1843356"/>
              <a:gd name="connsiteX5" fmla="*/ 11853287 w 12190413"/>
              <a:gd name="connsiteY5" fmla="*/ 1484685 h 1843356"/>
              <a:gd name="connsiteX6" fmla="*/ 9474399 w 12190413"/>
              <a:gd name="connsiteY6" fmla="*/ 1251687 h 1843356"/>
              <a:gd name="connsiteX7" fmla="*/ 9363219 w 12190413"/>
              <a:gd name="connsiteY7" fmla="*/ 1252728 h 1843356"/>
              <a:gd name="connsiteX8" fmla="*/ 9336724 w 12190413"/>
              <a:gd name="connsiteY8" fmla="*/ 1252260 h 1843356"/>
              <a:gd name="connsiteX9" fmla="*/ 9141154 w 12190413"/>
              <a:gd name="connsiteY9" fmla="*/ 1252260 h 1843356"/>
              <a:gd name="connsiteX10" fmla="*/ 8943837 w 12190413"/>
              <a:gd name="connsiteY10" fmla="*/ 1252259 h 1843356"/>
              <a:gd name="connsiteX11" fmla="*/ 8746521 w 12190413"/>
              <a:gd name="connsiteY11" fmla="*/ 1255752 h 1843356"/>
              <a:gd name="connsiteX12" fmla="*/ 8552697 w 12190413"/>
              <a:gd name="connsiteY12" fmla="*/ 1260991 h 1843356"/>
              <a:gd name="connsiteX13" fmla="*/ 8357128 w 12190413"/>
              <a:gd name="connsiteY13" fmla="*/ 1271467 h 1843356"/>
              <a:gd name="connsiteX14" fmla="*/ 8163303 w 12190413"/>
              <a:gd name="connsiteY14" fmla="*/ 1283690 h 1843356"/>
              <a:gd name="connsiteX15" fmla="*/ 7972972 w 12190413"/>
              <a:gd name="connsiteY15" fmla="*/ 1295914 h 1843356"/>
              <a:gd name="connsiteX16" fmla="*/ 7779149 w 12190413"/>
              <a:gd name="connsiteY16" fmla="*/ 1311628 h 1843356"/>
              <a:gd name="connsiteX17" fmla="*/ 7587072 w 12190413"/>
              <a:gd name="connsiteY17" fmla="*/ 1330836 h 1843356"/>
              <a:gd name="connsiteX18" fmla="*/ 7396738 w 12190413"/>
              <a:gd name="connsiteY18" fmla="*/ 1353536 h 1843356"/>
              <a:gd name="connsiteX19" fmla="*/ 7209903 w 12190413"/>
              <a:gd name="connsiteY19" fmla="*/ 1376236 h 1843356"/>
              <a:gd name="connsiteX20" fmla="*/ 7019571 w 12190413"/>
              <a:gd name="connsiteY20" fmla="*/ 1400683 h 1843356"/>
              <a:gd name="connsiteX21" fmla="*/ 6853019 w 12190413"/>
              <a:gd name="connsiteY21" fmla="*/ 1427144 h 1843356"/>
              <a:gd name="connsiteX22" fmla="*/ 6718666 w 12190413"/>
              <a:gd name="connsiteY22" fmla="*/ 1444390 h 1843356"/>
              <a:gd name="connsiteX23" fmla="*/ 6545441 w 12190413"/>
              <a:gd name="connsiteY23" fmla="*/ 1473587 h 1843356"/>
              <a:gd name="connsiteX24" fmla="*/ 6460798 w 12190413"/>
              <a:gd name="connsiteY24" fmla="*/ 1486245 h 1843356"/>
              <a:gd name="connsiteX25" fmla="*/ 6387367 w 12190413"/>
              <a:gd name="connsiteY25" fmla="*/ 1500232 h 1843356"/>
              <a:gd name="connsiteX26" fmla="*/ 6041160 w 12190413"/>
              <a:gd name="connsiteY26" fmla="*/ 1558586 h 1843356"/>
              <a:gd name="connsiteX27" fmla="*/ 5887321 w 12190413"/>
              <a:gd name="connsiteY27" fmla="*/ 1590897 h 1843356"/>
              <a:gd name="connsiteX28" fmla="*/ 5857713 w 12190413"/>
              <a:gd name="connsiteY28" fmla="*/ 1595883 h 1843356"/>
              <a:gd name="connsiteX29" fmla="*/ 1438219 w 12190413"/>
              <a:gd name="connsiteY29" fmla="*/ 1779312 h 1843356"/>
              <a:gd name="connsiteX30" fmla="*/ 1112913 w 12190413"/>
              <a:gd name="connsiteY30" fmla="*/ 1742785 h 1843356"/>
              <a:gd name="connsiteX31" fmla="*/ 1063194 w 12190413"/>
              <a:gd name="connsiteY31" fmla="*/ 1736398 h 1843356"/>
              <a:gd name="connsiteX32" fmla="*/ 750855 w 12190413"/>
              <a:gd name="connsiteY32" fmla="*/ 1691425 h 1843356"/>
              <a:gd name="connsiteX33" fmla="*/ 268553 w 12190413"/>
              <a:gd name="connsiteY33" fmla="*/ 1600928 h 1843356"/>
              <a:gd name="connsiteX34" fmla="*/ 1 w 12190413"/>
              <a:gd name="connsiteY34" fmla="*/ 1534468 h 1843356"/>
              <a:gd name="connsiteX35" fmla="*/ 0 w 12190413"/>
              <a:gd name="connsiteY35" fmla="*/ 1534446 h 1843356"/>
              <a:gd name="connsiteX0" fmla="*/ 12190412 w 12190412"/>
              <a:gd name="connsiteY0" fmla="*/ 311543 h 591669"/>
              <a:gd name="connsiteX1" fmla="*/ 12188206 w 12190412"/>
              <a:gd name="connsiteY1" fmla="*/ 311029 h 591669"/>
              <a:gd name="connsiteX2" fmla="*/ 12188206 w 12190412"/>
              <a:gd name="connsiteY2" fmla="*/ 304404 h 591669"/>
              <a:gd name="connsiteX3" fmla="*/ 12032390 w 12190412"/>
              <a:gd name="connsiteY3" fmla="*/ 274726 h 591669"/>
              <a:gd name="connsiteX4" fmla="*/ 11853287 w 12190412"/>
              <a:gd name="connsiteY4" fmla="*/ 232998 h 591669"/>
              <a:gd name="connsiteX5" fmla="*/ 9474399 w 12190412"/>
              <a:gd name="connsiteY5" fmla="*/ 0 h 591669"/>
              <a:gd name="connsiteX6" fmla="*/ 9363219 w 12190412"/>
              <a:gd name="connsiteY6" fmla="*/ 1041 h 591669"/>
              <a:gd name="connsiteX7" fmla="*/ 9336724 w 12190412"/>
              <a:gd name="connsiteY7" fmla="*/ 573 h 591669"/>
              <a:gd name="connsiteX8" fmla="*/ 9141154 w 12190412"/>
              <a:gd name="connsiteY8" fmla="*/ 573 h 591669"/>
              <a:gd name="connsiteX9" fmla="*/ 8943837 w 12190412"/>
              <a:gd name="connsiteY9" fmla="*/ 572 h 591669"/>
              <a:gd name="connsiteX10" fmla="*/ 8746521 w 12190412"/>
              <a:gd name="connsiteY10" fmla="*/ 4065 h 591669"/>
              <a:gd name="connsiteX11" fmla="*/ 8552697 w 12190412"/>
              <a:gd name="connsiteY11" fmla="*/ 9304 h 591669"/>
              <a:gd name="connsiteX12" fmla="*/ 8357128 w 12190412"/>
              <a:gd name="connsiteY12" fmla="*/ 19780 h 591669"/>
              <a:gd name="connsiteX13" fmla="*/ 8163303 w 12190412"/>
              <a:gd name="connsiteY13" fmla="*/ 32003 h 591669"/>
              <a:gd name="connsiteX14" fmla="*/ 7972972 w 12190412"/>
              <a:gd name="connsiteY14" fmla="*/ 44227 h 591669"/>
              <a:gd name="connsiteX15" fmla="*/ 7779149 w 12190412"/>
              <a:gd name="connsiteY15" fmla="*/ 59941 h 591669"/>
              <a:gd name="connsiteX16" fmla="*/ 7587072 w 12190412"/>
              <a:gd name="connsiteY16" fmla="*/ 79149 h 591669"/>
              <a:gd name="connsiteX17" fmla="*/ 7396738 w 12190412"/>
              <a:gd name="connsiteY17" fmla="*/ 101849 h 591669"/>
              <a:gd name="connsiteX18" fmla="*/ 7209903 w 12190412"/>
              <a:gd name="connsiteY18" fmla="*/ 124549 h 591669"/>
              <a:gd name="connsiteX19" fmla="*/ 7019571 w 12190412"/>
              <a:gd name="connsiteY19" fmla="*/ 148996 h 591669"/>
              <a:gd name="connsiteX20" fmla="*/ 6853019 w 12190412"/>
              <a:gd name="connsiteY20" fmla="*/ 175457 h 591669"/>
              <a:gd name="connsiteX21" fmla="*/ 6718666 w 12190412"/>
              <a:gd name="connsiteY21" fmla="*/ 192703 h 591669"/>
              <a:gd name="connsiteX22" fmla="*/ 6545441 w 12190412"/>
              <a:gd name="connsiteY22" fmla="*/ 221900 h 591669"/>
              <a:gd name="connsiteX23" fmla="*/ 6460798 w 12190412"/>
              <a:gd name="connsiteY23" fmla="*/ 234558 h 591669"/>
              <a:gd name="connsiteX24" fmla="*/ 6387367 w 12190412"/>
              <a:gd name="connsiteY24" fmla="*/ 248545 h 591669"/>
              <a:gd name="connsiteX25" fmla="*/ 6041160 w 12190412"/>
              <a:gd name="connsiteY25" fmla="*/ 306899 h 591669"/>
              <a:gd name="connsiteX26" fmla="*/ 5887321 w 12190412"/>
              <a:gd name="connsiteY26" fmla="*/ 339210 h 591669"/>
              <a:gd name="connsiteX27" fmla="*/ 5857713 w 12190412"/>
              <a:gd name="connsiteY27" fmla="*/ 344196 h 591669"/>
              <a:gd name="connsiteX28" fmla="*/ 1438219 w 12190412"/>
              <a:gd name="connsiteY28" fmla="*/ 527625 h 591669"/>
              <a:gd name="connsiteX29" fmla="*/ 1112913 w 12190412"/>
              <a:gd name="connsiteY29" fmla="*/ 491098 h 591669"/>
              <a:gd name="connsiteX30" fmla="*/ 1063194 w 12190412"/>
              <a:gd name="connsiteY30" fmla="*/ 484711 h 591669"/>
              <a:gd name="connsiteX31" fmla="*/ 750855 w 12190412"/>
              <a:gd name="connsiteY31" fmla="*/ 439738 h 591669"/>
              <a:gd name="connsiteX32" fmla="*/ 268553 w 12190412"/>
              <a:gd name="connsiteY32" fmla="*/ 349241 h 591669"/>
              <a:gd name="connsiteX33" fmla="*/ 1 w 12190412"/>
              <a:gd name="connsiteY33" fmla="*/ 282781 h 591669"/>
              <a:gd name="connsiteX34" fmla="*/ 0 w 12190412"/>
              <a:gd name="connsiteY34" fmla="*/ 282759 h 5916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2190412" h="591669">
                <a:moveTo>
                  <a:pt x="12190412" y="311543"/>
                </a:moveTo>
                <a:lnTo>
                  <a:pt x="12188206" y="311029"/>
                </a:lnTo>
                <a:lnTo>
                  <a:pt x="12188206" y="304404"/>
                </a:lnTo>
                <a:lnTo>
                  <a:pt x="12032390" y="274726"/>
                </a:lnTo>
                <a:lnTo>
                  <a:pt x="11853287" y="232998"/>
                </a:lnTo>
                <a:cubicBezTo>
                  <a:pt x="11151505" y="90802"/>
                  <a:pt x="10345755" y="9736"/>
                  <a:pt x="9474399" y="0"/>
                </a:cubicBezTo>
                <a:lnTo>
                  <a:pt x="9363219" y="1041"/>
                </a:lnTo>
                <a:lnTo>
                  <a:pt x="9336724" y="573"/>
                </a:lnTo>
                <a:lnTo>
                  <a:pt x="9141154" y="573"/>
                </a:lnTo>
                <a:lnTo>
                  <a:pt x="8943837" y="572"/>
                </a:lnTo>
                <a:lnTo>
                  <a:pt x="8746521" y="4065"/>
                </a:lnTo>
                <a:lnTo>
                  <a:pt x="8552697" y="9304"/>
                </a:lnTo>
                <a:lnTo>
                  <a:pt x="8357128" y="19780"/>
                </a:lnTo>
                <a:lnTo>
                  <a:pt x="8163303" y="32003"/>
                </a:lnTo>
                <a:lnTo>
                  <a:pt x="7972972" y="44227"/>
                </a:lnTo>
                <a:lnTo>
                  <a:pt x="7779149" y="59941"/>
                </a:lnTo>
                <a:lnTo>
                  <a:pt x="7587072" y="79149"/>
                </a:lnTo>
                <a:lnTo>
                  <a:pt x="7396738" y="101849"/>
                </a:lnTo>
                <a:lnTo>
                  <a:pt x="7209903" y="124549"/>
                </a:lnTo>
                <a:lnTo>
                  <a:pt x="7019571" y="148996"/>
                </a:lnTo>
                <a:lnTo>
                  <a:pt x="6853019" y="175457"/>
                </a:lnTo>
                <a:lnTo>
                  <a:pt x="6718666" y="192703"/>
                </a:lnTo>
                <a:lnTo>
                  <a:pt x="6545441" y="221900"/>
                </a:lnTo>
                <a:lnTo>
                  <a:pt x="6460798" y="234558"/>
                </a:lnTo>
                <a:lnTo>
                  <a:pt x="6387367" y="248545"/>
                </a:lnTo>
                <a:lnTo>
                  <a:pt x="6041160" y="306899"/>
                </a:lnTo>
                <a:lnTo>
                  <a:pt x="5887321" y="339210"/>
                </a:lnTo>
                <a:lnTo>
                  <a:pt x="5857713" y="344196"/>
                </a:lnTo>
                <a:cubicBezTo>
                  <a:pt x="4271557" y="592719"/>
                  <a:pt x="2741498" y="654449"/>
                  <a:pt x="1438219" y="527625"/>
                </a:cubicBezTo>
                <a:lnTo>
                  <a:pt x="1112913" y="491098"/>
                </a:lnTo>
                <a:lnTo>
                  <a:pt x="1063194" y="484711"/>
                </a:lnTo>
                <a:lnTo>
                  <a:pt x="750855" y="439738"/>
                </a:lnTo>
                <a:cubicBezTo>
                  <a:pt x="585150" y="413086"/>
                  <a:pt x="424237" y="382922"/>
                  <a:pt x="268553" y="349241"/>
                </a:cubicBezTo>
                <a:lnTo>
                  <a:pt x="1" y="282781"/>
                </a:lnTo>
                <a:cubicBezTo>
                  <a:pt x="1" y="282774"/>
                  <a:pt x="0" y="282766"/>
                  <a:pt x="0" y="282759"/>
                </a:cubicBezTo>
              </a:path>
            </a:pathLst>
          </a:cu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hteck 6" hidden="1">
            <a:extLst>
              <a:ext uri="{FF2B5EF4-FFF2-40B4-BE49-F238E27FC236}">
                <a16:creationId xmlns:a16="http://schemas.microsoft.com/office/drawing/2014/main" id="{60150BFE-BA83-46EF-A774-91FE839EFB97}"/>
              </a:ext>
            </a:extLst>
          </p:cNvPr>
          <p:cNvSpPr/>
          <p:nvPr userDrawn="1">
            <p:custDataLst>
              <p:tags r:id="rId1"/>
            </p:custDataLst>
          </p:nvPr>
        </p:nvSpPr>
        <p:spPr>
          <a:xfrm>
            <a:off x="9191636" y="5972174"/>
            <a:ext cx="2998777" cy="887413"/>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Tree>
    <p:extLst>
      <p:ext uri="{BB962C8B-B14F-4D97-AF65-F5344CB8AC3E}">
        <p14:creationId xmlns:p14="http://schemas.microsoft.com/office/powerpoint/2010/main" val="3480456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with picture">
    <p:spTree>
      <p:nvGrpSpPr>
        <p:cNvPr id="1" name=""/>
        <p:cNvGrpSpPr/>
        <p:nvPr/>
      </p:nvGrpSpPr>
      <p:grpSpPr>
        <a:xfrm>
          <a:off x="0" y="0"/>
          <a:ext cx="0" cy="0"/>
          <a:chOff x="0" y="0"/>
          <a:chExt cx="0" cy="0"/>
        </a:xfrm>
      </p:grpSpPr>
      <p:graphicFrame>
        <p:nvGraphicFramePr>
          <p:cNvPr id="4" name="Objekt 3" hidden="1"/>
          <p:cNvGraphicFramePr>
            <a:graphicFrameLocks noChangeAspect="1"/>
          </p:cNvGraphicFramePr>
          <p:nvPr userDrawn="1">
            <p:custDataLst>
              <p:tags r:id="rId2"/>
            </p:custDataLst>
            <p:extLst>
              <p:ext uri="{D42A27DB-BD31-4B8C-83A1-F6EECF244321}">
                <p14:modId xmlns:p14="http://schemas.microsoft.com/office/powerpoint/2010/main" val="328706345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371"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46" name="Picture Placeholder 45"/>
          <p:cNvSpPr>
            <a:spLocks noGrp="1"/>
          </p:cNvSpPr>
          <p:nvPr>
            <p:ph type="pic" sz="quarter" idx="15" hasCustomPrompt="1"/>
          </p:nvPr>
        </p:nvSpPr>
        <p:spPr bwMode="gray">
          <a:xfrm>
            <a:off x="-2899" y="-1"/>
            <a:ext cx="12193313" cy="3406587"/>
          </a:xfrm>
          <a:custGeom>
            <a:avLst/>
            <a:gdLst>
              <a:gd name="connsiteX0" fmla="*/ 0 w 12190414"/>
              <a:gd name="connsiteY0" fmla="*/ 0 h 4091720"/>
              <a:gd name="connsiteX1" fmla="*/ 12190414 w 12190414"/>
              <a:gd name="connsiteY1" fmla="*/ 0 h 4091720"/>
              <a:gd name="connsiteX2" fmla="*/ 12190414 w 12190414"/>
              <a:gd name="connsiteY2" fmla="*/ 4091720 h 4091720"/>
              <a:gd name="connsiteX3" fmla="*/ 12190411 w 12190414"/>
              <a:gd name="connsiteY3" fmla="*/ 4091720 h 4091720"/>
              <a:gd name="connsiteX4" fmla="*/ 12190412 w 12190414"/>
              <a:gd name="connsiteY4" fmla="*/ 3126461 h 4091720"/>
              <a:gd name="connsiteX5" fmla="*/ 12188206 w 12190414"/>
              <a:gd name="connsiteY5" fmla="*/ 3125947 h 4091720"/>
              <a:gd name="connsiteX6" fmla="*/ 12188206 w 12190414"/>
              <a:gd name="connsiteY6" fmla="*/ 3119322 h 4091720"/>
              <a:gd name="connsiteX7" fmla="*/ 12032390 w 12190414"/>
              <a:gd name="connsiteY7" fmla="*/ 3089644 h 4091720"/>
              <a:gd name="connsiteX8" fmla="*/ 11853287 w 12190414"/>
              <a:gd name="connsiteY8" fmla="*/ 3047916 h 4091720"/>
              <a:gd name="connsiteX9" fmla="*/ 9474399 w 12190414"/>
              <a:gd name="connsiteY9" fmla="*/ 2814918 h 4091720"/>
              <a:gd name="connsiteX10" fmla="*/ 9363219 w 12190414"/>
              <a:gd name="connsiteY10" fmla="*/ 2815959 h 4091720"/>
              <a:gd name="connsiteX11" fmla="*/ 9336724 w 12190414"/>
              <a:gd name="connsiteY11" fmla="*/ 2815491 h 4091720"/>
              <a:gd name="connsiteX12" fmla="*/ 9141154 w 12190414"/>
              <a:gd name="connsiteY12" fmla="*/ 2815491 h 4091720"/>
              <a:gd name="connsiteX13" fmla="*/ 8943837 w 12190414"/>
              <a:gd name="connsiteY13" fmla="*/ 2815490 h 4091720"/>
              <a:gd name="connsiteX14" fmla="*/ 8746521 w 12190414"/>
              <a:gd name="connsiteY14" fmla="*/ 2818983 h 4091720"/>
              <a:gd name="connsiteX15" fmla="*/ 8552697 w 12190414"/>
              <a:gd name="connsiteY15" fmla="*/ 2824222 h 4091720"/>
              <a:gd name="connsiteX16" fmla="*/ 8357128 w 12190414"/>
              <a:gd name="connsiteY16" fmla="*/ 2834698 h 4091720"/>
              <a:gd name="connsiteX17" fmla="*/ 8163303 w 12190414"/>
              <a:gd name="connsiteY17" fmla="*/ 2846921 h 4091720"/>
              <a:gd name="connsiteX18" fmla="*/ 7972972 w 12190414"/>
              <a:gd name="connsiteY18" fmla="*/ 2859145 h 4091720"/>
              <a:gd name="connsiteX19" fmla="*/ 7779149 w 12190414"/>
              <a:gd name="connsiteY19" fmla="*/ 2874859 h 4091720"/>
              <a:gd name="connsiteX20" fmla="*/ 7587072 w 12190414"/>
              <a:gd name="connsiteY20" fmla="*/ 2894067 h 4091720"/>
              <a:gd name="connsiteX21" fmla="*/ 7396738 w 12190414"/>
              <a:gd name="connsiteY21" fmla="*/ 2916767 h 4091720"/>
              <a:gd name="connsiteX22" fmla="*/ 7209903 w 12190414"/>
              <a:gd name="connsiteY22" fmla="*/ 2939467 h 4091720"/>
              <a:gd name="connsiteX23" fmla="*/ 7019571 w 12190414"/>
              <a:gd name="connsiteY23" fmla="*/ 2963914 h 4091720"/>
              <a:gd name="connsiteX24" fmla="*/ 6853019 w 12190414"/>
              <a:gd name="connsiteY24" fmla="*/ 2990375 h 4091720"/>
              <a:gd name="connsiteX25" fmla="*/ 6718666 w 12190414"/>
              <a:gd name="connsiteY25" fmla="*/ 3007621 h 4091720"/>
              <a:gd name="connsiteX26" fmla="*/ 6545441 w 12190414"/>
              <a:gd name="connsiteY26" fmla="*/ 3036818 h 4091720"/>
              <a:gd name="connsiteX27" fmla="*/ 6460798 w 12190414"/>
              <a:gd name="connsiteY27" fmla="*/ 3049476 h 4091720"/>
              <a:gd name="connsiteX28" fmla="*/ 6387367 w 12190414"/>
              <a:gd name="connsiteY28" fmla="*/ 3063463 h 4091720"/>
              <a:gd name="connsiteX29" fmla="*/ 6041160 w 12190414"/>
              <a:gd name="connsiteY29" fmla="*/ 3121817 h 4091720"/>
              <a:gd name="connsiteX30" fmla="*/ 5887321 w 12190414"/>
              <a:gd name="connsiteY30" fmla="*/ 3154128 h 4091720"/>
              <a:gd name="connsiteX31" fmla="*/ 5857713 w 12190414"/>
              <a:gd name="connsiteY31" fmla="*/ 3159114 h 4091720"/>
              <a:gd name="connsiteX32" fmla="*/ 1438219 w 12190414"/>
              <a:gd name="connsiteY32" fmla="*/ 3342543 h 4091720"/>
              <a:gd name="connsiteX33" fmla="*/ 1112913 w 12190414"/>
              <a:gd name="connsiteY33" fmla="*/ 3306016 h 4091720"/>
              <a:gd name="connsiteX34" fmla="*/ 1063194 w 12190414"/>
              <a:gd name="connsiteY34" fmla="*/ 3299629 h 4091720"/>
              <a:gd name="connsiteX35" fmla="*/ 750855 w 12190414"/>
              <a:gd name="connsiteY35" fmla="*/ 3254656 h 4091720"/>
              <a:gd name="connsiteX36" fmla="*/ 268553 w 12190414"/>
              <a:gd name="connsiteY36" fmla="*/ 3164159 h 4091720"/>
              <a:gd name="connsiteX37" fmla="*/ 1 w 12190414"/>
              <a:gd name="connsiteY37" fmla="*/ 3097699 h 4091720"/>
              <a:gd name="connsiteX38" fmla="*/ 0 w 12190414"/>
              <a:gd name="connsiteY38" fmla="*/ 4091720 h 4091720"/>
              <a:gd name="connsiteX39" fmla="*/ 0 w 12190414"/>
              <a:gd name="connsiteY39" fmla="*/ 4091720 h 4091720"/>
              <a:gd name="connsiteX0" fmla="*/ 0 w 12190414"/>
              <a:gd name="connsiteY0" fmla="*/ 0 h 4091720"/>
              <a:gd name="connsiteX1" fmla="*/ 12190414 w 12190414"/>
              <a:gd name="connsiteY1" fmla="*/ 0 h 4091720"/>
              <a:gd name="connsiteX2" fmla="*/ 12190414 w 12190414"/>
              <a:gd name="connsiteY2" fmla="*/ 4091720 h 4091720"/>
              <a:gd name="connsiteX3" fmla="*/ 12190412 w 12190414"/>
              <a:gd name="connsiteY3" fmla="*/ 3126461 h 4091720"/>
              <a:gd name="connsiteX4" fmla="*/ 12188206 w 12190414"/>
              <a:gd name="connsiteY4" fmla="*/ 3125947 h 4091720"/>
              <a:gd name="connsiteX5" fmla="*/ 12188206 w 12190414"/>
              <a:gd name="connsiteY5" fmla="*/ 3119322 h 4091720"/>
              <a:gd name="connsiteX6" fmla="*/ 12032390 w 12190414"/>
              <a:gd name="connsiteY6" fmla="*/ 3089644 h 4091720"/>
              <a:gd name="connsiteX7" fmla="*/ 11853287 w 12190414"/>
              <a:gd name="connsiteY7" fmla="*/ 3047916 h 4091720"/>
              <a:gd name="connsiteX8" fmla="*/ 9474399 w 12190414"/>
              <a:gd name="connsiteY8" fmla="*/ 2814918 h 4091720"/>
              <a:gd name="connsiteX9" fmla="*/ 9363219 w 12190414"/>
              <a:gd name="connsiteY9" fmla="*/ 2815959 h 4091720"/>
              <a:gd name="connsiteX10" fmla="*/ 9336724 w 12190414"/>
              <a:gd name="connsiteY10" fmla="*/ 2815491 h 4091720"/>
              <a:gd name="connsiteX11" fmla="*/ 9141154 w 12190414"/>
              <a:gd name="connsiteY11" fmla="*/ 2815491 h 4091720"/>
              <a:gd name="connsiteX12" fmla="*/ 8943837 w 12190414"/>
              <a:gd name="connsiteY12" fmla="*/ 2815490 h 4091720"/>
              <a:gd name="connsiteX13" fmla="*/ 8746521 w 12190414"/>
              <a:gd name="connsiteY13" fmla="*/ 2818983 h 4091720"/>
              <a:gd name="connsiteX14" fmla="*/ 8552697 w 12190414"/>
              <a:gd name="connsiteY14" fmla="*/ 2824222 h 4091720"/>
              <a:gd name="connsiteX15" fmla="*/ 8357128 w 12190414"/>
              <a:gd name="connsiteY15" fmla="*/ 2834698 h 4091720"/>
              <a:gd name="connsiteX16" fmla="*/ 8163303 w 12190414"/>
              <a:gd name="connsiteY16" fmla="*/ 2846921 h 4091720"/>
              <a:gd name="connsiteX17" fmla="*/ 7972972 w 12190414"/>
              <a:gd name="connsiteY17" fmla="*/ 2859145 h 4091720"/>
              <a:gd name="connsiteX18" fmla="*/ 7779149 w 12190414"/>
              <a:gd name="connsiteY18" fmla="*/ 2874859 h 4091720"/>
              <a:gd name="connsiteX19" fmla="*/ 7587072 w 12190414"/>
              <a:gd name="connsiteY19" fmla="*/ 2894067 h 4091720"/>
              <a:gd name="connsiteX20" fmla="*/ 7396738 w 12190414"/>
              <a:gd name="connsiteY20" fmla="*/ 2916767 h 4091720"/>
              <a:gd name="connsiteX21" fmla="*/ 7209903 w 12190414"/>
              <a:gd name="connsiteY21" fmla="*/ 2939467 h 4091720"/>
              <a:gd name="connsiteX22" fmla="*/ 7019571 w 12190414"/>
              <a:gd name="connsiteY22" fmla="*/ 2963914 h 4091720"/>
              <a:gd name="connsiteX23" fmla="*/ 6853019 w 12190414"/>
              <a:gd name="connsiteY23" fmla="*/ 2990375 h 4091720"/>
              <a:gd name="connsiteX24" fmla="*/ 6718666 w 12190414"/>
              <a:gd name="connsiteY24" fmla="*/ 3007621 h 4091720"/>
              <a:gd name="connsiteX25" fmla="*/ 6545441 w 12190414"/>
              <a:gd name="connsiteY25" fmla="*/ 3036818 h 4091720"/>
              <a:gd name="connsiteX26" fmla="*/ 6460798 w 12190414"/>
              <a:gd name="connsiteY26" fmla="*/ 3049476 h 4091720"/>
              <a:gd name="connsiteX27" fmla="*/ 6387367 w 12190414"/>
              <a:gd name="connsiteY27" fmla="*/ 3063463 h 4091720"/>
              <a:gd name="connsiteX28" fmla="*/ 6041160 w 12190414"/>
              <a:gd name="connsiteY28" fmla="*/ 3121817 h 4091720"/>
              <a:gd name="connsiteX29" fmla="*/ 5887321 w 12190414"/>
              <a:gd name="connsiteY29" fmla="*/ 3154128 h 4091720"/>
              <a:gd name="connsiteX30" fmla="*/ 5857713 w 12190414"/>
              <a:gd name="connsiteY30" fmla="*/ 3159114 h 4091720"/>
              <a:gd name="connsiteX31" fmla="*/ 1438219 w 12190414"/>
              <a:gd name="connsiteY31" fmla="*/ 3342543 h 4091720"/>
              <a:gd name="connsiteX32" fmla="*/ 1112913 w 12190414"/>
              <a:gd name="connsiteY32" fmla="*/ 3306016 h 4091720"/>
              <a:gd name="connsiteX33" fmla="*/ 1063194 w 12190414"/>
              <a:gd name="connsiteY33" fmla="*/ 3299629 h 4091720"/>
              <a:gd name="connsiteX34" fmla="*/ 750855 w 12190414"/>
              <a:gd name="connsiteY34" fmla="*/ 3254656 h 4091720"/>
              <a:gd name="connsiteX35" fmla="*/ 268553 w 12190414"/>
              <a:gd name="connsiteY35" fmla="*/ 3164159 h 4091720"/>
              <a:gd name="connsiteX36" fmla="*/ 1 w 12190414"/>
              <a:gd name="connsiteY36" fmla="*/ 3097699 h 4091720"/>
              <a:gd name="connsiteX37" fmla="*/ 0 w 12190414"/>
              <a:gd name="connsiteY37" fmla="*/ 4091720 h 4091720"/>
              <a:gd name="connsiteX38" fmla="*/ 0 w 12190414"/>
              <a:gd name="connsiteY38" fmla="*/ 4091720 h 4091720"/>
              <a:gd name="connsiteX39" fmla="*/ 0 w 12190414"/>
              <a:gd name="connsiteY39" fmla="*/ 0 h 4091720"/>
              <a:gd name="connsiteX0" fmla="*/ 0 w 12190414"/>
              <a:gd name="connsiteY0" fmla="*/ 0 h 4091720"/>
              <a:gd name="connsiteX1" fmla="*/ 12190414 w 12190414"/>
              <a:gd name="connsiteY1" fmla="*/ 0 h 4091720"/>
              <a:gd name="connsiteX2" fmla="*/ 12190412 w 12190414"/>
              <a:gd name="connsiteY2" fmla="*/ 3126461 h 4091720"/>
              <a:gd name="connsiteX3" fmla="*/ 12188206 w 12190414"/>
              <a:gd name="connsiteY3" fmla="*/ 3125947 h 4091720"/>
              <a:gd name="connsiteX4" fmla="*/ 12188206 w 12190414"/>
              <a:gd name="connsiteY4" fmla="*/ 3119322 h 4091720"/>
              <a:gd name="connsiteX5" fmla="*/ 12032390 w 12190414"/>
              <a:gd name="connsiteY5" fmla="*/ 3089644 h 4091720"/>
              <a:gd name="connsiteX6" fmla="*/ 11853287 w 12190414"/>
              <a:gd name="connsiteY6" fmla="*/ 3047916 h 4091720"/>
              <a:gd name="connsiteX7" fmla="*/ 9474399 w 12190414"/>
              <a:gd name="connsiteY7" fmla="*/ 2814918 h 4091720"/>
              <a:gd name="connsiteX8" fmla="*/ 9363219 w 12190414"/>
              <a:gd name="connsiteY8" fmla="*/ 2815959 h 4091720"/>
              <a:gd name="connsiteX9" fmla="*/ 9336724 w 12190414"/>
              <a:gd name="connsiteY9" fmla="*/ 2815491 h 4091720"/>
              <a:gd name="connsiteX10" fmla="*/ 9141154 w 12190414"/>
              <a:gd name="connsiteY10" fmla="*/ 2815491 h 4091720"/>
              <a:gd name="connsiteX11" fmla="*/ 8943837 w 12190414"/>
              <a:gd name="connsiteY11" fmla="*/ 2815490 h 4091720"/>
              <a:gd name="connsiteX12" fmla="*/ 8746521 w 12190414"/>
              <a:gd name="connsiteY12" fmla="*/ 2818983 h 4091720"/>
              <a:gd name="connsiteX13" fmla="*/ 8552697 w 12190414"/>
              <a:gd name="connsiteY13" fmla="*/ 2824222 h 4091720"/>
              <a:gd name="connsiteX14" fmla="*/ 8357128 w 12190414"/>
              <a:gd name="connsiteY14" fmla="*/ 2834698 h 4091720"/>
              <a:gd name="connsiteX15" fmla="*/ 8163303 w 12190414"/>
              <a:gd name="connsiteY15" fmla="*/ 2846921 h 4091720"/>
              <a:gd name="connsiteX16" fmla="*/ 7972972 w 12190414"/>
              <a:gd name="connsiteY16" fmla="*/ 2859145 h 4091720"/>
              <a:gd name="connsiteX17" fmla="*/ 7779149 w 12190414"/>
              <a:gd name="connsiteY17" fmla="*/ 2874859 h 4091720"/>
              <a:gd name="connsiteX18" fmla="*/ 7587072 w 12190414"/>
              <a:gd name="connsiteY18" fmla="*/ 2894067 h 4091720"/>
              <a:gd name="connsiteX19" fmla="*/ 7396738 w 12190414"/>
              <a:gd name="connsiteY19" fmla="*/ 2916767 h 4091720"/>
              <a:gd name="connsiteX20" fmla="*/ 7209903 w 12190414"/>
              <a:gd name="connsiteY20" fmla="*/ 2939467 h 4091720"/>
              <a:gd name="connsiteX21" fmla="*/ 7019571 w 12190414"/>
              <a:gd name="connsiteY21" fmla="*/ 2963914 h 4091720"/>
              <a:gd name="connsiteX22" fmla="*/ 6853019 w 12190414"/>
              <a:gd name="connsiteY22" fmla="*/ 2990375 h 4091720"/>
              <a:gd name="connsiteX23" fmla="*/ 6718666 w 12190414"/>
              <a:gd name="connsiteY23" fmla="*/ 3007621 h 4091720"/>
              <a:gd name="connsiteX24" fmla="*/ 6545441 w 12190414"/>
              <a:gd name="connsiteY24" fmla="*/ 3036818 h 4091720"/>
              <a:gd name="connsiteX25" fmla="*/ 6460798 w 12190414"/>
              <a:gd name="connsiteY25" fmla="*/ 3049476 h 4091720"/>
              <a:gd name="connsiteX26" fmla="*/ 6387367 w 12190414"/>
              <a:gd name="connsiteY26" fmla="*/ 3063463 h 4091720"/>
              <a:gd name="connsiteX27" fmla="*/ 6041160 w 12190414"/>
              <a:gd name="connsiteY27" fmla="*/ 3121817 h 4091720"/>
              <a:gd name="connsiteX28" fmla="*/ 5887321 w 12190414"/>
              <a:gd name="connsiteY28" fmla="*/ 3154128 h 4091720"/>
              <a:gd name="connsiteX29" fmla="*/ 5857713 w 12190414"/>
              <a:gd name="connsiteY29" fmla="*/ 3159114 h 4091720"/>
              <a:gd name="connsiteX30" fmla="*/ 1438219 w 12190414"/>
              <a:gd name="connsiteY30" fmla="*/ 3342543 h 4091720"/>
              <a:gd name="connsiteX31" fmla="*/ 1112913 w 12190414"/>
              <a:gd name="connsiteY31" fmla="*/ 3306016 h 4091720"/>
              <a:gd name="connsiteX32" fmla="*/ 1063194 w 12190414"/>
              <a:gd name="connsiteY32" fmla="*/ 3299629 h 4091720"/>
              <a:gd name="connsiteX33" fmla="*/ 750855 w 12190414"/>
              <a:gd name="connsiteY33" fmla="*/ 3254656 h 4091720"/>
              <a:gd name="connsiteX34" fmla="*/ 268553 w 12190414"/>
              <a:gd name="connsiteY34" fmla="*/ 3164159 h 4091720"/>
              <a:gd name="connsiteX35" fmla="*/ 1 w 12190414"/>
              <a:gd name="connsiteY35" fmla="*/ 3097699 h 4091720"/>
              <a:gd name="connsiteX36" fmla="*/ 0 w 12190414"/>
              <a:gd name="connsiteY36" fmla="*/ 4091720 h 4091720"/>
              <a:gd name="connsiteX37" fmla="*/ 0 w 12190414"/>
              <a:gd name="connsiteY37" fmla="*/ 4091720 h 4091720"/>
              <a:gd name="connsiteX38" fmla="*/ 0 w 12190414"/>
              <a:gd name="connsiteY38" fmla="*/ 0 h 4091720"/>
              <a:gd name="connsiteX0" fmla="*/ 0 w 12190414"/>
              <a:gd name="connsiteY0" fmla="*/ 0 h 4091720"/>
              <a:gd name="connsiteX1" fmla="*/ 12190414 w 12190414"/>
              <a:gd name="connsiteY1" fmla="*/ 0 h 4091720"/>
              <a:gd name="connsiteX2" fmla="*/ 12190412 w 12190414"/>
              <a:gd name="connsiteY2" fmla="*/ 3126461 h 4091720"/>
              <a:gd name="connsiteX3" fmla="*/ 12188206 w 12190414"/>
              <a:gd name="connsiteY3" fmla="*/ 3125947 h 4091720"/>
              <a:gd name="connsiteX4" fmla="*/ 12188206 w 12190414"/>
              <a:gd name="connsiteY4" fmla="*/ 3119322 h 4091720"/>
              <a:gd name="connsiteX5" fmla="*/ 12032390 w 12190414"/>
              <a:gd name="connsiteY5" fmla="*/ 3089644 h 4091720"/>
              <a:gd name="connsiteX6" fmla="*/ 11853287 w 12190414"/>
              <a:gd name="connsiteY6" fmla="*/ 3047916 h 4091720"/>
              <a:gd name="connsiteX7" fmla="*/ 9474399 w 12190414"/>
              <a:gd name="connsiteY7" fmla="*/ 2814918 h 4091720"/>
              <a:gd name="connsiteX8" fmla="*/ 9363219 w 12190414"/>
              <a:gd name="connsiteY8" fmla="*/ 2815959 h 4091720"/>
              <a:gd name="connsiteX9" fmla="*/ 9336724 w 12190414"/>
              <a:gd name="connsiteY9" fmla="*/ 2815491 h 4091720"/>
              <a:gd name="connsiteX10" fmla="*/ 9141154 w 12190414"/>
              <a:gd name="connsiteY10" fmla="*/ 2815491 h 4091720"/>
              <a:gd name="connsiteX11" fmla="*/ 8943837 w 12190414"/>
              <a:gd name="connsiteY11" fmla="*/ 2815490 h 4091720"/>
              <a:gd name="connsiteX12" fmla="*/ 8746521 w 12190414"/>
              <a:gd name="connsiteY12" fmla="*/ 2818983 h 4091720"/>
              <a:gd name="connsiteX13" fmla="*/ 8552697 w 12190414"/>
              <a:gd name="connsiteY13" fmla="*/ 2824222 h 4091720"/>
              <a:gd name="connsiteX14" fmla="*/ 8357128 w 12190414"/>
              <a:gd name="connsiteY14" fmla="*/ 2834698 h 4091720"/>
              <a:gd name="connsiteX15" fmla="*/ 8163303 w 12190414"/>
              <a:gd name="connsiteY15" fmla="*/ 2846921 h 4091720"/>
              <a:gd name="connsiteX16" fmla="*/ 7972972 w 12190414"/>
              <a:gd name="connsiteY16" fmla="*/ 2859145 h 4091720"/>
              <a:gd name="connsiteX17" fmla="*/ 7779149 w 12190414"/>
              <a:gd name="connsiteY17" fmla="*/ 2874859 h 4091720"/>
              <a:gd name="connsiteX18" fmla="*/ 7587072 w 12190414"/>
              <a:gd name="connsiteY18" fmla="*/ 2894067 h 4091720"/>
              <a:gd name="connsiteX19" fmla="*/ 7396738 w 12190414"/>
              <a:gd name="connsiteY19" fmla="*/ 2916767 h 4091720"/>
              <a:gd name="connsiteX20" fmla="*/ 7209903 w 12190414"/>
              <a:gd name="connsiteY20" fmla="*/ 2939467 h 4091720"/>
              <a:gd name="connsiteX21" fmla="*/ 7019571 w 12190414"/>
              <a:gd name="connsiteY21" fmla="*/ 2963914 h 4091720"/>
              <a:gd name="connsiteX22" fmla="*/ 6853019 w 12190414"/>
              <a:gd name="connsiteY22" fmla="*/ 2990375 h 4091720"/>
              <a:gd name="connsiteX23" fmla="*/ 6718666 w 12190414"/>
              <a:gd name="connsiteY23" fmla="*/ 3007621 h 4091720"/>
              <a:gd name="connsiteX24" fmla="*/ 6545441 w 12190414"/>
              <a:gd name="connsiteY24" fmla="*/ 3036818 h 4091720"/>
              <a:gd name="connsiteX25" fmla="*/ 6460798 w 12190414"/>
              <a:gd name="connsiteY25" fmla="*/ 3049476 h 4091720"/>
              <a:gd name="connsiteX26" fmla="*/ 6387367 w 12190414"/>
              <a:gd name="connsiteY26" fmla="*/ 3063463 h 4091720"/>
              <a:gd name="connsiteX27" fmla="*/ 6041160 w 12190414"/>
              <a:gd name="connsiteY27" fmla="*/ 3121817 h 4091720"/>
              <a:gd name="connsiteX28" fmla="*/ 5887321 w 12190414"/>
              <a:gd name="connsiteY28" fmla="*/ 3154128 h 4091720"/>
              <a:gd name="connsiteX29" fmla="*/ 5857713 w 12190414"/>
              <a:gd name="connsiteY29" fmla="*/ 3159114 h 4091720"/>
              <a:gd name="connsiteX30" fmla="*/ 1438219 w 12190414"/>
              <a:gd name="connsiteY30" fmla="*/ 3342543 h 4091720"/>
              <a:gd name="connsiteX31" fmla="*/ 1112913 w 12190414"/>
              <a:gd name="connsiteY31" fmla="*/ 3306016 h 4091720"/>
              <a:gd name="connsiteX32" fmla="*/ 1063194 w 12190414"/>
              <a:gd name="connsiteY32" fmla="*/ 3299629 h 4091720"/>
              <a:gd name="connsiteX33" fmla="*/ 750855 w 12190414"/>
              <a:gd name="connsiteY33" fmla="*/ 3254656 h 4091720"/>
              <a:gd name="connsiteX34" fmla="*/ 268553 w 12190414"/>
              <a:gd name="connsiteY34" fmla="*/ 3164159 h 4091720"/>
              <a:gd name="connsiteX35" fmla="*/ 1 w 12190414"/>
              <a:gd name="connsiteY35" fmla="*/ 3097699 h 4091720"/>
              <a:gd name="connsiteX36" fmla="*/ 0 w 12190414"/>
              <a:gd name="connsiteY36" fmla="*/ 4091720 h 4091720"/>
              <a:gd name="connsiteX37" fmla="*/ 0 w 12190414"/>
              <a:gd name="connsiteY37" fmla="*/ 0 h 4091720"/>
              <a:gd name="connsiteX0" fmla="*/ 913022 w 13103436"/>
              <a:gd name="connsiteY0" fmla="*/ 0 h 3406587"/>
              <a:gd name="connsiteX1" fmla="*/ 13103436 w 13103436"/>
              <a:gd name="connsiteY1" fmla="*/ 0 h 3406587"/>
              <a:gd name="connsiteX2" fmla="*/ 13103434 w 13103436"/>
              <a:gd name="connsiteY2" fmla="*/ 3126461 h 3406587"/>
              <a:gd name="connsiteX3" fmla="*/ 13101228 w 13103436"/>
              <a:gd name="connsiteY3" fmla="*/ 3125947 h 3406587"/>
              <a:gd name="connsiteX4" fmla="*/ 13101228 w 13103436"/>
              <a:gd name="connsiteY4" fmla="*/ 3119322 h 3406587"/>
              <a:gd name="connsiteX5" fmla="*/ 12945412 w 13103436"/>
              <a:gd name="connsiteY5" fmla="*/ 3089644 h 3406587"/>
              <a:gd name="connsiteX6" fmla="*/ 12766309 w 13103436"/>
              <a:gd name="connsiteY6" fmla="*/ 3047916 h 3406587"/>
              <a:gd name="connsiteX7" fmla="*/ 10387421 w 13103436"/>
              <a:gd name="connsiteY7" fmla="*/ 2814918 h 3406587"/>
              <a:gd name="connsiteX8" fmla="*/ 10276241 w 13103436"/>
              <a:gd name="connsiteY8" fmla="*/ 2815959 h 3406587"/>
              <a:gd name="connsiteX9" fmla="*/ 10249746 w 13103436"/>
              <a:gd name="connsiteY9" fmla="*/ 2815491 h 3406587"/>
              <a:gd name="connsiteX10" fmla="*/ 10054176 w 13103436"/>
              <a:gd name="connsiteY10" fmla="*/ 2815491 h 3406587"/>
              <a:gd name="connsiteX11" fmla="*/ 9856859 w 13103436"/>
              <a:gd name="connsiteY11" fmla="*/ 2815490 h 3406587"/>
              <a:gd name="connsiteX12" fmla="*/ 9659543 w 13103436"/>
              <a:gd name="connsiteY12" fmla="*/ 2818983 h 3406587"/>
              <a:gd name="connsiteX13" fmla="*/ 9465719 w 13103436"/>
              <a:gd name="connsiteY13" fmla="*/ 2824222 h 3406587"/>
              <a:gd name="connsiteX14" fmla="*/ 9270150 w 13103436"/>
              <a:gd name="connsiteY14" fmla="*/ 2834698 h 3406587"/>
              <a:gd name="connsiteX15" fmla="*/ 9076325 w 13103436"/>
              <a:gd name="connsiteY15" fmla="*/ 2846921 h 3406587"/>
              <a:gd name="connsiteX16" fmla="*/ 8885994 w 13103436"/>
              <a:gd name="connsiteY16" fmla="*/ 2859145 h 3406587"/>
              <a:gd name="connsiteX17" fmla="*/ 8692171 w 13103436"/>
              <a:gd name="connsiteY17" fmla="*/ 2874859 h 3406587"/>
              <a:gd name="connsiteX18" fmla="*/ 8500094 w 13103436"/>
              <a:gd name="connsiteY18" fmla="*/ 2894067 h 3406587"/>
              <a:gd name="connsiteX19" fmla="*/ 8309760 w 13103436"/>
              <a:gd name="connsiteY19" fmla="*/ 2916767 h 3406587"/>
              <a:gd name="connsiteX20" fmla="*/ 8122925 w 13103436"/>
              <a:gd name="connsiteY20" fmla="*/ 2939467 h 3406587"/>
              <a:gd name="connsiteX21" fmla="*/ 7932593 w 13103436"/>
              <a:gd name="connsiteY21" fmla="*/ 2963914 h 3406587"/>
              <a:gd name="connsiteX22" fmla="*/ 7766041 w 13103436"/>
              <a:gd name="connsiteY22" fmla="*/ 2990375 h 3406587"/>
              <a:gd name="connsiteX23" fmla="*/ 7631688 w 13103436"/>
              <a:gd name="connsiteY23" fmla="*/ 3007621 h 3406587"/>
              <a:gd name="connsiteX24" fmla="*/ 7458463 w 13103436"/>
              <a:gd name="connsiteY24" fmla="*/ 3036818 h 3406587"/>
              <a:gd name="connsiteX25" fmla="*/ 7373820 w 13103436"/>
              <a:gd name="connsiteY25" fmla="*/ 3049476 h 3406587"/>
              <a:gd name="connsiteX26" fmla="*/ 7300389 w 13103436"/>
              <a:gd name="connsiteY26" fmla="*/ 3063463 h 3406587"/>
              <a:gd name="connsiteX27" fmla="*/ 6954182 w 13103436"/>
              <a:gd name="connsiteY27" fmla="*/ 3121817 h 3406587"/>
              <a:gd name="connsiteX28" fmla="*/ 6800343 w 13103436"/>
              <a:gd name="connsiteY28" fmla="*/ 3154128 h 3406587"/>
              <a:gd name="connsiteX29" fmla="*/ 6770735 w 13103436"/>
              <a:gd name="connsiteY29" fmla="*/ 3159114 h 3406587"/>
              <a:gd name="connsiteX30" fmla="*/ 2351241 w 13103436"/>
              <a:gd name="connsiteY30" fmla="*/ 3342543 h 3406587"/>
              <a:gd name="connsiteX31" fmla="*/ 2025935 w 13103436"/>
              <a:gd name="connsiteY31" fmla="*/ 3306016 h 3406587"/>
              <a:gd name="connsiteX32" fmla="*/ 1976216 w 13103436"/>
              <a:gd name="connsiteY32" fmla="*/ 3299629 h 3406587"/>
              <a:gd name="connsiteX33" fmla="*/ 1663877 w 13103436"/>
              <a:gd name="connsiteY33" fmla="*/ 3254656 h 3406587"/>
              <a:gd name="connsiteX34" fmla="*/ 1181575 w 13103436"/>
              <a:gd name="connsiteY34" fmla="*/ 3164159 h 3406587"/>
              <a:gd name="connsiteX35" fmla="*/ 913023 w 13103436"/>
              <a:gd name="connsiteY35" fmla="*/ 3097699 h 3406587"/>
              <a:gd name="connsiteX36" fmla="*/ 913022 w 13103436"/>
              <a:gd name="connsiteY36" fmla="*/ 0 h 3406587"/>
              <a:gd name="connsiteX0" fmla="*/ 899291 w 13089705"/>
              <a:gd name="connsiteY0" fmla="*/ 0 h 3406587"/>
              <a:gd name="connsiteX1" fmla="*/ 13089705 w 13089705"/>
              <a:gd name="connsiteY1" fmla="*/ 0 h 3406587"/>
              <a:gd name="connsiteX2" fmla="*/ 13089703 w 13089705"/>
              <a:gd name="connsiteY2" fmla="*/ 3126461 h 3406587"/>
              <a:gd name="connsiteX3" fmla="*/ 13087497 w 13089705"/>
              <a:gd name="connsiteY3" fmla="*/ 3125947 h 3406587"/>
              <a:gd name="connsiteX4" fmla="*/ 13087497 w 13089705"/>
              <a:gd name="connsiteY4" fmla="*/ 3119322 h 3406587"/>
              <a:gd name="connsiteX5" fmla="*/ 12931681 w 13089705"/>
              <a:gd name="connsiteY5" fmla="*/ 3089644 h 3406587"/>
              <a:gd name="connsiteX6" fmla="*/ 12752578 w 13089705"/>
              <a:gd name="connsiteY6" fmla="*/ 3047916 h 3406587"/>
              <a:gd name="connsiteX7" fmla="*/ 10373690 w 13089705"/>
              <a:gd name="connsiteY7" fmla="*/ 2814918 h 3406587"/>
              <a:gd name="connsiteX8" fmla="*/ 10262510 w 13089705"/>
              <a:gd name="connsiteY8" fmla="*/ 2815959 h 3406587"/>
              <a:gd name="connsiteX9" fmla="*/ 10236015 w 13089705"/>
              <a:gd name="connsiteY9" fmla="*/ 2815491 h 3406587"/>
              <a:gd name="connsiteX10" fmla="*/ 10040445 w 13089705"/>
              <a:gd name="connsiteY10" fmla="*/ 2815491 h 3406587"/>
              <a:gd name="connsiteX11" fmla="*/ 9843128 w 13089705"/>
              <a:gd name="connsiteY11" fmla="*/ 2815490 h 3406587"/>
              <a:gd name="connsiteX12" fmla="*/ 9645812 w 13089705"/>
              <a:gd name="connsiteY12" fmla="*/ 2818983 h 3406587"/>
              <a:gd name="connsiteX13" fmla="*/ 9451988 w 13089705"/>
              <a:gd name="connsiteY13" fmla="*/ 2824222 h 3406587"/>
              <a:gd name="connsiteX14" fmla="*/ 9256419 w 13089705"/>
              <a:gd name="connsiteY14" fmla="*/ 2834698 h 3406587"/>
              <a:gd name="connsiteX15" fmla="*/ 9062594 w 13089705"/>
              <a:gd name="connsiteY15" fmla="*/ 2846921 h 3406587"/>
              <a:gd name="connsiteX16" fmla="*/ 8872263 w 13089705"/>
              <a:gd name="connsiteY16" fmla="*/ 2859145 h 3406587"/>
              <a:gd name="connsiteX17" fmla="*/ 8678440 w 13089705"/>
              <a:gd name="connsiteY17" fmla="*/ 2874859 h 3406587"/>
              <a:gd name="connsiteX18" fmla="*/ 8486363 w 13089705"/>
              <a:gd name="connsiteY18" fmla="*/ 2894067 h 3406587"/>
              <a:gd name="connsiteX19" fmla="*/ 8296029 w 13089705"/>
              <a:gd name="connsiteY19" fmla="*/ 2916767 h 3406587"/>
              <a:gd name="connsiteX20" fmla="*/ 8109194 w 13089705"/>
              <a:gd name="connsiteY20" fmla="*/ 2939467 h 3406587"/>
              <a:gd name="connsiteX21" fmla="*/ 7918862 w 13089705"/>
              <a:gd name="connsiteY21" fmla="*/ 2963914 h 3406587"/>
              <a:gd name="connsiteX22" fmla="*/ 7752310 w 13089705"/>
              <a:gd name="connsiteY22" fmla="*/ 2990375 h 3406587"/>
              <a:gd name="connsiteX23" fmla="*/ 7617957 w 13089705"/>
              <a:gd name="connsiteY23" fmla="*/ 3007621 h 3406587"/>
              <a:gd name="connsiteX24" fmla="*/ 7444732 w 13089705"/>
              <a:gd name="connsiteY24" fmla="*/ 3036818 h 3406587"/>
              <a:gd name="connsiteX25" fmla="*/ 7360089 w 13089705"/>
              <a:gd name="connsiteY25" fmla="*/ 3049476 h 3406587"/>
              <a:gd name="connsiteX26" fmla="*/ 7286658 w 13089705"/>
              <a:gd name="connsiteY26" fmla="*/ 3063463 h 3406587"/>
              <a:gd name="connsiteX27" fmla="*/ 6940451 w 13089705"/>
              <a:gd name="connsiteY27" fmla="*/ 3121817 h 3406587"/>
              <a:gd name="connsiteX28" fmla="*/ 6786612 w 13089705"/>
              <a:gd name="connsiteY28" fmla="*/ 3154128 h 3406587"/>
              <a:gd name="connsiteX29" fmla="*/ 6757004 w 13089705"/>
              <a:gd name="connsiteY29" fmla="*/ 3159114 h 3406587"/>
              <a:gd name="connsiteX30" fmla="*/ 2337510 w 13089705"/>
              <a:gd name="connsiteY30" fmla="*/ 3342543 h 3406587"/>
              <a:gd name="connsiteX31" fmla="*/ 2012204 w 13089705"/>
              <a:gd name="connsiteY31" fmla="*/ 3306016 h 3406587"/>
              <a:gd name="connsiteX32" fmla="*/ 1962485 w 13089705"/>
              <a:gd name="connsiteY32" fmla="*/ 3299629 h 3406587"/>
              <a:gd name="connsiteX33" fmla="*/ 1650146 w 13089705"/>
              <a:gd name="connsiteY33" fmla="*/ 3254656 h 3406587"/>
              <a:gd name="connsiteX34" fmla="*/ 1167844 w 13089705"/>
              <a:gd name="connsiteY34" fmla="*/ 3164159 h 3406587"/>
              <a:gd name="connsiteX35" fmla="*/ 899292 w 13089705"/>
              <a:gd name="connsiteY35" fmla="*/ 3097699 h 3406587"/>
              <a:gd name="connsiteX36" fmla="*/ 899291 w 13089705"/>
              <a:gd name="connsiteY36" fmla="*/ 0 h 3406587"/>
              <a:gd name="connsiteX0" fmla="*/ 6943 w 12197357"/>
              <a:gd name="connsiteY0" fmla="*/ 0 h 3406587"/>
              <a:gd name="connsiteX1" fmla="*/ 12197357 w 12197357"/>
              <a:gd name="connsiteY1" fmla="*/ 0 h 3406587"/>
              <a:gd name="connsiteX2" fmla="*/ 12197355 w 12197357"/>
              <a:gd name="connsiteY2" fmla="*/ 3126461 h 3406587"/>
              <a:gd name="connsiteX3" fmla="*/ 12195149 w 12197357"/>
              <a:gd name="connsiteY3" fmla="*/ 3125947 h 3406587"/>
              <a:gd name="connsiteX4" fmla="*/ 12195149 w 12197357"/>
              <a:gd name="connsiteY4" fmla="*/ 3119322 h 3406587"/>
              <a:gd name="connsiteX5" fmla="*/ 12039333 w 12197357"/>
              <a:gd name="connsiteY5" fmla="*/ 3089644 h 3406587"/>
              <a:gd name="connsiteX6" fmla="*/ 11860230 w 12197357"/>
              <a:gd name="connsiteY6" fmla="*/ 3047916 h 3406587"/>
              <a:gd name="connsiteX7" fmla="*/ 9481342 w 12197357"/>
              <a:gd name="connsiteY7" fmla="*/ 2814918 h 3406587"/>
              <a:gd name="connsiteX8" fmla="*/ 9370162 w 12197357"/>
              <a:gd name="connsiteY8" fmla="*/ 2815959 h 3406587"/>
              <a:gd name="connsiteX9" fmla="*/ 9343667 w 12197357"/>
              <a:gd name="connsiteY9" fmla="*/ 2815491 h 3406587"/>
              <a:gd name="connsiteX10" fmla="*/ 9148097 w 12197357"/>
              <a:gd name="connsiteY10" fmla="*/ 2815491 h 3406587"/>
              <a:gd name="connsiteX11" fmla="*/ 8950780 w 12197357"/>
              <a:gd name="connsiteY11" fmla="*/ 2815490 h 3406587"/>
              <a:gd name="connsiteX12" fmla="*/ 8753464 w 12197357"/>
              <a:gd name="connsiteY12" fmla="*/ 2818983 h 3406587"/>
              <a:gd name="connsiteX13" fmla="*/ 8559640 w 12197357"/>
              <a:gd name="connsiteY13" fmla="*/ 2824222 h 3406587"/>
              <a:gd name="connsiteX14" fmla="*/ 8364071 w 12197357"/>
              <a:gd name="connsiteY14" fmla="*/ 2834698 h 3406587"/>
              <a:gd name="connsiteX15" fmla="*/ 8170246 w 12197357"/>
              <a:gd name="connsiteY15" fmla="*/ 2846921 h 3406587"/>
              <a:gd name="connsiteX16" fmla="*/ 7979915 w 12197357"/>
              <a:gd name="connsiteY16" fmla="*/ 2859145 h 3406587"/>
              <a:gd name="connsiteX17" fmla="*/ 7786092 w 12197357"/>
              <a:gd name="connsiteY17" fmla="*/ 2874859 h 3406587"/>
              <a:gd name="connsiteX18" fmla="*/ 7594015 w 12197357"/>
              <a:gd name="connsiteY18" fmla="*/ 2894067 h 3406587"/>
              <a:gd name="connsiteX19" fmla="*/ 7403681 w 12197357"/>
              <a:gd name="connsiteY19" fmla="*/ 2916767 h 3406587"/>
              <a:gd name="connsiteX20" fmla="*/ 7216846 w 12197357"/>
              <a:gd name="connsiteY20" fmla="*/ 2939467 h 3406587"/>
              <a:gd name="connsiteX21" fmla="*/ 7026514 w 12197357"/>
              <a:gd name="connsiteY21" fmla="*/ 2963914 h 3406587"/>
              <a:gd name="connsiteX22" fmla="*/ 6859962 w 12197357"/>
              <a:gd name="connsiteY22" fmla="*/ 2990375 h 3406587"/>
              <a:gd name="connsiteX23" fmla="*/ 6725609 w 12197357"/>
              <a:gd name="connsiteY23" fmla="*/ 3007621 h 3406587"/>
              <a:gd name="connsiteX24" fmla="*/ 6552384 w 12197357"/>
              <a:gd name="connsiteY24" fmla="*/ 3036818 h 3406587"/>
              <a:gd name="connsiteX25" fmla="*/ 6467741 w 12197357"/>
              <a:gd name="connsiteY25" fmla="*/ 3049476 h 3406587"/>
              <a:gd name="connsiteX26" fmla="*/ 6394310 w 12197357"/>
              <a:gd name="connsiteY26" fmla="*/ 3063463 h 3406587"/>
              <a:gd name="connsiteX27" fmla="*/ 6048103 w 12197357"/>
              <a:gd name="connsiteY27" fmla="*/ 3121817 h 3406587"/>
              <a:gd name="connsiteX28" fmla="*/ 5894264 w 12197357"/>
              <a:gd name="connsiteY28" fmla="*/ 3154128 h 3406587"/>
              <a:gd name="connsiteX29" fmla="*/ 5864656 w 12197357"/>
              <a:gd name="connsiteY29" fmla="*/ 3159114 h 3406587"/>
              <a:gd name="connsiteX30" fmla="*/ 1445162 w 12197357"/>
              <a:gd name="connsiteY30" fmla="*/ 3342543 h 3406587"/>
              <a:gd name="connsiteX31" fmla="*/ 1119856 w 12197357"/>
              <a:gd name="connsiteY31" fmla="*/ 3306016 h 3406587"/>
              <a:gd name="connsiteX32" fmla="*/ 1070137 w 12197357"/>
              <a:gd name="connsiteY32" fmla="*/ 3299629 h 3406587"/>
              <a:gd name="connsiteX33" fmla="*/ 757798 w 12197357"/>
              <a:gd name="connsiteY33" fmla="*/ 3254656 h 3406587"/>
              <a:gd name="connsiteX34" fmla="*/ 275496 w 12197357"/>
              <a:gd name="connsiteY34" fmla="*/ 3164159 h 3406587"/>
              <a:gd name="connsiteX35" fmla="*/ 6944 w 12197357"/>
              <a:gd name="connsiteY35" fmla="*/ 3097699 h 3406587"/>
              <a:gd name="connsiteX36" fmla="*/ 6943 w 12197357"/>
              <a:gd name="connsiteY36" fmla="*/ 0 h 3406587"/>
              <a:gd name="connsiteX0" fmla="*/ 301 w 12190715"/>
              <a:gd name="connsiteY0" fmla="*/ 0 h 3406587"/>
              <a:gd name="connsiteX1" fmla="*/ 12190715 w 12190715"/>
              <a:gd name="connsiteY1" fmla="*/ 0 h 3406587"/>
              <a:gd name="connsiteX2" fmla="*/ 12190713 w 12190715"/>
              <a:gd name="connsiteY2" fmla="*/ 3126461 h 3406587"/>
              <a:gd name="connsiteX3" fmla="*/ 12188507 w 12190715"/>
              <a:gd name="connsiteY3" fmla="*/ 3125947 h 3406587"/>
              <a:gd name="connsiteX4" fmla="*/ 12188507 w 12190715"/>
              <a:gd name="connsiteY4" fmla="*/ 3119322 h 3406587"/>
              <a:gd name="connsiteX5" fmla="*/ 12032691 w 12190715"/>
              <a:gd name="connsiteY5" fmla="*/ 3089644 h 3406587"/>
              <a:gd name="connsiteX6" fmla="*/ 11853588 w 12190715"/>
              <a:gd name="connsiteY6" fmla="*/ 3047916 h 3406587"/>
              <a:gd name="connsiteX7" fmla="*/ 9474700 w 12190715"/>
              <a:gd name="connsiteY7" fmla="*/ 2814918 h 3406587"/>
              <a:gd name="connsiteX8" fmla="*/ 9363520 w 12190715"/>
              <a:gd name="connsiteY8" fmla="*/ 2815959 h 3406587"/>
              <a:gd name="connsiteX9" fmla="*/ 9337025 w 12190715"/>
              <a:gd name="connsiteY9" fmla="*/ 2815491 h 3406587"/>
              <a:gd name="connsiteX10" fmla="*/ 9141455 w 12190715"/>
              <a:gd name="connsiteY10" fmla="*/ 2815491 h 3406587"/>
              <a:gd name="connsiteX11" fmla="*/ 8944138 w 12190715"/>
              <a:gd name="connsiteY11" fmla="*/ 2815490 h 3406587"/>
              <a:gd name="connsiteX12" fmla="*/ 8746822 w 12190715"/>
              <a:gd name="connsiteY12" fmla="*/ 2818983 h 3406587"/>
              <a:gd name="connsiteX13" fmla="*/ 8552998 w 12190715"/>
              <a:gd name="connsiteY13" fmla="*/ 2824222 h 3406587"/>
              <a:gd name="connsiteX14" fmla="*/ 8357429 w 12190715"/>
              <a:gd name="connsiteY14" fmla="*/ 2834698 h 3406587"/>
              <a:gd name="connsiteX15" fmla="*/ 8163604 w 12190715"/>
              <a:gd name="connsiteY15" fmla="*/ 2846921 h 3406587"/>
              <a:gd name="connsiteX16" fmla="*/ 7973273 w 12190715"/>
              <a:gd name="connsiteY16" fmla="*/ 2859145 h 3406587"/>
              <a:gd name="connsiteX17" fmla="*/ 7779450 w 12190715"/>
              <a:gd name="connsiteY17" fmla="*/ 2874859 h 3406587"/>
              <a:gd name="connsiteX18" fmla="*/ 7587373 w 12190715"/>
              <a:gd name="connsiteY18" fmla="*/ 2894067 h 3406587"/>
              <a:gd name="connsiteX19" fmla="*/ 7397039 w 12190715"/>
              <a:gd name="connsiteY19" fmla="*/ 2916767 h 3406587"/>
              <a:gd name="connsiteX20" fmla="*/ 7210204 w 12190715"/>
              <a:gd name="connsiteY20" fmla="*/ 2939467 h 3406587"/>
              <a:gd name="connsiteX21" fmla="*/ 7019872 w 12190715"/>
              <a:gd name="connsiteY21" fmla="*/ 2963914 h 3406587"/>
              <a:gd name="connsiteX22" fmla="*/ 6853320 w 12190715"/>
              <a:gd name="connsiteY22" fmla="*/ 2990375 h 3406587"/>
              <a:gd name="connsiteX23" fmla="*/ 6718967 w 12190715"/>
              <a:gd name="connsiteY23" fmla="*/ 3007621 h 3406587"/>
              <a:gd name="connsiteX24" fmla="*/ 6545742 w 12190715"/>
              <a:gd name="connsiteY24" fmla="*/ 3036818 h 3406587"/>
              <a:gd name="connsiteX25" fmla="*/ 6461099 w 12190715"/>
              <a:gd name="connsiteY25" fmla="*/ 3049476 h 3406587"/>
              <a:gd name="connsiteX26" fmla="*/ 6387668 w 12190715"/>
              <a:gd name="connsiteY26" fmla="*/ 3063463 h 3406587"/>
              <a:gd name="connsiteX27" fmla="*/ 6041461 w 12190715"/>
              <a:gd name="connsiteY27" fmla="*/ 3121817 h 3406587"/>
              <a:gd name="connsiteX28" fmla="*/ 5887622 w 12190715"/>
              <a:gd name="connsiteY28" fmla="*/ 3154128 h 3406587"/>
              <a:gd name="connsiteX29" fmla="*/ 5858014 w 12190715"/>
              <a:gd name="connsiteY29" fmla="*/ 3159114 h 3406587"/>
              <a:gd name="connsiteX30" fmla="*/ 1438520 w 12190715"/>
              <a:gd name="connsiteY30" fmla="*/ 3342543 h 3406587"/>
              <a:gd name="connsiteX31" fmla="*/ 1113214 w 12190715"/>
              <a:gd name="connsiteY31" fmla="*/ 3306016 h 3406587"/>
              <a:gd name="connsiteX32" fmla="*/ 1063495 w 12190715"/>
              <a:gd name="connsiteY32" fmla="*/ 3299629 h 3406587"/>
              <a:gd name="connsiteX33" fmla="*/ 751156 w 12190715"/>
              <a:gd name="connsiteY33" fmla="*/ 3254656 h 3406587"/>
              <a:gd name="connsiteX34" fmla="*/ 268854 w 12190715"/>
              <a:gd name="connsiteY34" fmla="*/ 3164159 h 3406587"/>
              <a:gd name="connsiteX35" fmla="*/ 302 w 12190715"/>
              <a:gd name="connsiteY35" fmla="*/ 3097699 h 3406587"/>
              <a:gd name="connsiteX36" fmla="*/ 301 w 12190715"/>
              <a:gd name="connsiteY36" fmla="*/ 0 h 3406587"/>
              <a:gd name="connsiteX0" fmla="*/ 2899 w 12193313"/>
              <a:gd name="connsiteY0" fmla="*/ 0 h 3406587"/>
              <a:gd name="connsiteX1" fmla="*/ 12193313 w 12193313"/>
              <a:gd name="connsiteY1" fmla="*/ 0 h 3406587"/>
              <a:gd name="connsiteX2" fmla="*/ 12193311 w 12193313"/>
              <a:gd name="connsiteY2" fmla="*/ 3126461 h 3406587"/>
              <a:gd name="connsiteX3" fmla="*/ 12191105 w 12193313"/>
              <a:gd name="connsiteY3" fmla="*/ 3125947 h 3406587"/>
              <a:gd name="connsiteX4" fmla="*/ 12191105 w 12193313"/>
              <a:gd name="connsiteY4" fmla="*/ 3119322 h 3406587"/>
              <a:gd name="connsiteX5" fmla="*/ 12035289 w 12193313"/>
              <a:gd name="connsiteY5" fmla="*/ 3089644 h 3406587"/>
              <a:gd name="connsiteX6" fmla="*/ 11856186 w 12193313"/>
              <a:gd name="connsiteY6" fmla="*/ 3047916 h 3406587"/>
              <a:gd name="connsiteX7" fmla="*/ 9477298 w 12193313"/>
              <a:gd name="connsiteY7" fmla="*/ 2814918 h 3406587"/>
              <a:gd name="connsiteX8" fmla="*/ 9366118 w 12193313"/>
              <a:gd name="connsiteY8" fmla="*/ 2815959 h 3406587"/>
              <a:gd name="connsiteX9" fmla="*/ 9339623 w 12193313"/>
              <a:gd name="connsiteY9" fmla="*/ 2815491 h 3406587"/>
              <a:gd name="connsiteX10" fmla="*/ 9144053 w 12193313"/>
              <a:gd name="connsiteY10" fmla="*/ 2815491 h 3406587"/>
              <a:gd name="connsiteX11" fmla="*/ 8946736 w 12193313"/>
              <a:gd name="connsiteY11" fmla="*/ 2815490 h 3406587"/>
              <a:gd name="connsiteX12" fmla="*/ 8749420 w 12193313"/>
              <a:gd name="connsiteY12" fmla="*/ 2818983 h 3406587"/>
              <a:gd name="connsiteX13" fmla="*/ 8555596 w 12193313"/>
              <a:gd name="connsiteY13" fmla="*/ 2824222 h 3406587"/>
              <a:gd name="connsiteX14" fmla="*/ 8360027 w 12193313"/>
              <a:gd name="connsiteY14" fmla="*/ 2834698 h 3406587"/>
              <a:gd name="connsiteX15" fmla="*/ 8166202 w 12193313"/>
              <a:gd name="connsiteY15" fmla="*/ 2846921 h 3406587"/>
              <a:gd name="connsiteX16" fmla="*/ 7975871 w 12193313"/>
              <a:gd name="connsiteY16" fmla="*/ 2859145 h 3406587"/>
              <a:gd name="connsiteX17" fmla="*/ 7782048 w 12193313"/>
              <a:gd name="connsiteY17" fmla="*/ 2874859 h 3406587"/>
              <a:gd name="connsiteX18" fmla="*/ 7589971 w 12193313"/>
              <a:gd name="connsiteY18" fmla="*/ 2894067 h 3406587"/>
              <a:gd name="connsiteX19" fmla="*/ 7399637 w 12193313"/>
              <a:gd name="connsiteY19" fmla="*/ 2916767 h 3406587"/>
              <a:gd name="connsiteX20" fmla="*/ 7212802 w 12193313"/>
              <a:gd name="connsiteY20" fmla="*/ 2939467 h 3406587"/>
              <a:gd name="connsiteX21" fmla="*/ 7022470 w 12193313"/>
              <a:gd name="connsiteY21" fmla="*/ 2963914 h 3406587"/>
              <a:gd name="connsiteX22" fmla="*/ 6855918 w 12193313"/>
              <a:gd name="connsiteY22" fmla="*/ 2990375 h 3406587"/>
              <a:gd name="connsiteX23" fmla="*/ 6721565 w 12193313"/>
              <a:gd name="connsiteY23" fmla="*/ 3007621 h 3406587"/>
              <a:gd name="connsiteX24" fmla="*/ 6548340 w 12193313"/>
              <a:gd name="connsiteY24" fmla="*/ 3036818 h 3406587"/>
              <a:gd name="connsiteX25" fmla="*/ 6463697 w 12193313"/>
              <a:gd name="connsiteY25" fmla="*/ 3049476 h 3406587"/>
              <a:gd name="connsiteX26" fmla="*/ 6390266 w 12193313"/>
              <a:gd name="connsiteY26" fmla="*/ 3063463 h 3406587"/>
              <a:gd name="connsiteX27" fmla="*/ 6044059 w 12193313"/>
              <a:gd name="connsiteY27" fmla="*/ 3121817 h 3406587"/>
              <a:gd name="connsiteX28" fmla="*/ 5890220 w 12193313"/>
              <a:gd name="connsiteY28" fmla="*/ 3154128 h 3406587"/>
              <a:gd name="connsiteX29" fmla="*/ 5860612 w 12193313"/>
              <a:gd name="connsiteY29" fmla="*/ 3159114 h 3406587"/>
              <a:gd name="connsiteX30" fmla="*/ 1441118 w 12193313"/>
              <a:gd name="connsiteY30" fmla="*/ 3342543 h 3406587"/>
              <a:gd name="connsiteX31" fmla="*/ 1115812 w 12193313"/>
              <a:gd name="connsiteY31" fmla="*/ 3306016 h 3406587"/>
              <a:gd name="connsiteX32" fmla="*/ 1066093 w 12193313"/>
              <a:gd name="connsiteY32" fmla="*/ 3299629 h 3406587"/>
              <a:gd name="connsiteX33" fmla="*/ 753754 w 12193313"/>
              <a:gd name="connsiteY33" fmla="*/ 3254656 h 3406587"/>
              <a:gd name="connsiteX34" fmla="*/ 271452 w 12193313"/>
              <a:gd name="connsiteY34" fmla="*/ 3164159 h 3406587"/>
              <a:gd name="connsiteX35" fmla="*/ 2900 w 12193313"/>
              <a:gd name="connsiteY35" fmla="*/ 3097699 h 3406587"/>
              <a:gd name="connsiteX36" fmla="*/ 2899 w 12193313"/>
              <a:gd name="connsiteY36" fmla="*/ 0 h 3406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2193313" h="3406587">
                <a:moveTo>
                  <a:pt x="2899" y="0"/>
                </a:moveTo>
                <a:lnTo>
                  <a:pt x="12193313" y="0"/>
                </a:lnTo>
                <a:cubicBezTo>
                  <a:pt x="12193312" y="1042154"/>
                  <a:pt x="12193312" y="2084307"/>
                  <a:pt x="12193311" y="3126461"/>
                </a:cubicBezTo>
                <a:lnTo>
                  <a:pt x="12191105" y="3125947"/>
                </a:lnTo>
                <a:lnTo>
                  <a:pt x="12191105" y="3119322"/>
                </a:lnTo>
                <a:lnTo>
                  <a:pt x="12035289" y="3089644"/>
                </a:lnTo>
                <a:lnTo>
                  <a:pt x="11856186" y="3047916"/>
                </a:lnTo>
                <a:cubicBezTo>
                  <a:pt x="11154404" y="2905720"/>
                  <a:pt x="10348654" y="2824654"/>
                  <a:pt x="9477298" y="2814918"/>
                </a:cubicBezTo>
                <a:lnTo>
                  <a:pt x="9366118" y="2815959"/>
                </a:lnTo>
                <a:lnTo>
                  <a:pt x="9339623" y="2815491"/>
                </a:lnTo>
                <a:lnTo>
                  <a:pt x="9144053" y="2815491"/>
                </a:lnTo>
                <a:lnTo>
                  <a:pt x="8946736" y="2815490"/>
                </a:lnTo>
                <a:lnTo>
                  <a:pt x="8749420" y="2818983"/>
                </a:lnTo>
                <a:lnTo>
                  <a:pt x="8555596" y="2824222"/>
                </a:lnTo>
                <a:lnTo>
                  <a:pt x="8360027" y="2834698"/>
                </a:lnTo>
                <a:lnTo>
                  <a:pt x="8166202" y="2846921"/>
                </a:lnTo>
                <a:lnTo>
                  <a:pt x="7975871" y="2859145"/>
                </a:lnTo>
                <a:lnTo>
                  <a:pt x="7782048" y="2874859"/>
                </a:lnTo>
                <a:lnTo>
                  <a:pt x="7589971" y="2894067"/>
                </a:lnTo>
                <a:lnTo>
                  <a:pt x="7399637" y="2916767"/>
                </a:lnTo>
                <a:lnTo>
                  <a:pt x="7212802" y="2939467"/>
                </a:lnTo>
                <a:lnTo>
                  <a:pt x="7022470" y="2963914"/>
                </a:lnTo>
                <a:lnTo>
                  <a:pt x="6855918" y="2990375"/>
                </a:lnTo>
                <a:lnTo>
                  <a:pt x="6721565" y="3007621"/>
                </a:lnTo>
                <a:lnTo>
                  <a:pt x="6548340" y="3036818"/>
                </a:lnTo>
                <a:lnTo>
                  <a:pt x="6463697" y="3049476"/>
                </a:lnTo>
                <a:lnTo>
                  <a:pt x="6390266" y="3063463"/>
                </a:lnTo>
                <a:lnTo>
                  <a:pt x="6044059" y="3121817"/>
                </a:lnTo>
                <a:lnTo>
                  <a:pt x="5890220" y="3154128"/>
                </a:lnTo>
                <a:lnTo>
                  <a:pt x="5860612" y="3159114"/>
                </a:lnTo>
                <a:cubicBezTo>
                  <a:pt x="4274456" y="3407637"/>
                  <a:pt x="2744397" y="3469367"/>
                  <a:pt x="1441118" y="3342543"/>
                </a:cubicBezTo>
                <a:lnTo>
                  <a:pt x="1115812" y="3306016"/>
                </a:lnTo>
                <a:lnTo>
                  <a:pt x="1066093" y="3299629"/>
                </a:lnTo>
                <a:lnTo>
                  <a:pt x="753754" y="3254656"/>
                </a:lnTo>
                <a:cubicBezTo>
                  <a:pt x="588049" y="3228004"/>
                  <a:pt x="427136" y="3197840"/>
                  <a:pt x="271452" y="3164159"/>
                </a:cubicBezTo>
                <a:lnTo>
                  <a:pt x="2900" y="3097699"/>
                </a:lnTo>
                <a:cubicBezTo>
                  <a:pt x="-1818" y="3094475"/>
                  <a:pt x="-12" y="5108"/>
                  <a:pt x="2899" y="0"/>
                </a:cubicBezTo>
                <a:close/>
              </a:path>
            </a:pathLst>
          </a:custGeom>
          <a:pattFill prst="ltUpDiag">
            <a:fgClr>
              <a:schemeClr val="accent1"/>
            </a:fgClr>
            <a:bgClr>
              <a:schemeClr val="bg1"/>
            </a:bgClr>
          </a:pattFill>
        </p:spPr>
        <p:txBody>
          <a:bodyPr wrap="square" lIns="0" tIns="0" bIns="612000" anchor="ctr">
            <a:noAutofit/>
          </a:bodyPr>
          <a:lstStyle>
            <a:lvl1pPr marL="0" indent="0" algn="ctr">
              <a:buNone/>
              <a:defRPr/>
            </a:lvl1pPr>
            <a:lvl2pPr marL="0" marR="0" indent="0" algn="ctr" defTabSz="1219170" rtl="0" eaLnBrk="1" fontAlgn="auto" latinLnBrk="0" hangingPunct="1">
              <a:lnSpc>
                <a:spcPct val="100000"/>
              </a:lnSpc>
              <a:spcBef>
                <a:spcPts val="0"/>
              </a:spcBef>
              <a:spcAft>
                <a:spcPts val="600"/>
              </a:spcAft>
              <a:buClr>
                <a:schemeClr val="accent1"/>
              </a:buClr>
              <a:buSzTx/>
              <a:buFont typeface="Wingdings" panose="05000000000000000000" pitchFamily="2" charset="2"/>
              <a:buNone/>
              <a:tabLst/>
              <a:defRPr sz="1200" cap="none" baseline="0">
                <a:solidFill>
                  <a:schemeClr val="tx1"/>
                </a:solidFill>
              </a:defRPr>
            </a:lvl2pPr>
          </a:lstStyle>
          <a:p>
            <a:pPr marL="0" marR="0" lvl="1" indent="0" algn="ctr" defTabSz="1219170" rtl="0" eaLnBrk="1" fontAlgn="auto" latinLnBrk="0" hangingPunct="1">
              <a:lnSpc>
                <a:spcPct val="100000"/>
              </a:lnSpc>
              <a:spcBef>
                <a:spcPts val="0"/>
              </a:spcBef>
              <a:spcAft>
                <a:spcPts val="600"/>
              </a:spcAft>
              <a:buClr>
                <a:schemeClr val="accent1"/>
              </a:buClr>
              <a:buSzTx/>
              <a:buFont typeface="Wingdings" panose="05000000000000000000" pitchFamily="2" charset="2"/>
              <a:buNone/>
              <a:tabLst/>
              <a:defRPr/>
            </a:pPr>
            <a:r>
              <a:rPr lang="en-US" dirty="0"/>
              <a:t> </a:t>
            </a:r>
          </a:p>
        </p:txBody>
      </p:sp>
      <p:sp>
        <p:nvSpPr>
          <p:cNvPr id="3" name="Untertitel 2"/>
          <p:cNvSpPr>
            <a:spLocks noGrp="1"/>
          </p:cNvSpPr>
          <p:nvPr userDrawn="1">
            <p:ph type="subTitle" idx="1" hasCustomPrompt="1"/>
          </p:nvPr>
        </p:nvSpPr>
        <p:spPr bwMode="gray">
          <a:xfrm>
            <a:off x="550436" y="4797749"/>
            <a:ext cx="11088000" cy="1152395"/>
          </a:xfrm>
        </p:spPr>
        <p:txBody>
          <a:bodyPr/>
          <a:lstStyle>
            <a:lvl1pPr marL="0" marR="0" indent="0" algn="l" defTabSz="1219170" rtl="0" eaLnBrk="1" fontAlgn="auto" latinLnBrk="0" hangingPunct="1">
              <a:lnSpc>
                <a:spcPct val="100000"/>
              </a:lnSpc>
              <a:spcBef>
                <a:spcPts val="0"/>
              </a:spcBef>
              <a:spcAft>
                <a:spcPts val="600"/>
              </a:spcAft>
              <a:buClr>
                <a:schemeClr val="tx2"/>
              </a:buClr>
              <a:buSzTx/>
              <a:buFont typeface="Wingdings" panose="05000000000000000000" pitchFamily="2" charset="2"/>
              <a:buNone/>
              <a:tabLst/>
              <a:defRPr sz="2000" cap="none" baseline="0">
                <a:solidFill>
                  <a:schemeClr val="accent1"/>
                </a:solidFill>
              </a:defRPr>
            </a:lvl1pPr>
            <a:lvl2pPr marL="0" indent="0" algn="l">
              <a:spcAft>
                <a:spcPts val="600"/>
              </a:spcAft>
              <a:buNone/>
              <a:defRPr sz="2000">
                <a:solidFill>
                  <a:schemeClr val="accent1"/>
                </a:solidFill>
              </a:defRPr>
            </a:lvl2pPr>
            <a:lvl3pPr marL="0" indent="0" algn="l">
              <a:spcAft>
                <a:spcPts val="600"/>
              </a:spcAft>
              <a:buNone/>
              <a:defRPr sz="2000">
                <a:solidFill>
                  <a:schemeClr val="accent1"/>
                </a:solidFill>
              </a:defRPr>
            </a:lvl3pPr>
            <a:lvl4pPr marL="0" indent="0" algn="l">
              <a:spcAft>
                <a:spcPts val="600"/>
              </a:spcAft>
              <a:buNone/>
              <a:defRPr sz="2000">
                <a:solidFill>
                  <a:schemeClr val="accent1"/>
                </a:solidFill>
              </a:defRPr>
            </a:lvl4pPr>
            <a:lvl5pPr marL="0" indent="0" algn="l">
              <a:spcAft>
                <a:spcPts val="600"/>
              </a:spcAft>
              <a:buNone/>
              <a:defRPr sz="2000">
                <a:solidFill>
                  <a:schemeClr val="accent1"/>
                </a:solidFill>
              </a:defRPr>
            </a:lvl5pPr>
            <a:lvl6pPr marL="0" indent="0" algn="l">
              <a:spcAft>
                <a:spcPts val="600"/>
              </a:spcAft>
              <a:buNone/>
              <a:defRPr sz="2000">
                <a:solidFill>
                  <a:schemeClr val="accent1"/>
                </a:solidFill>
              </a:defRPr>
            </a:lvl6pPr>
            <a:lvl7pPr marL="0" indent="0" algn="l">
              <a:spcAft>
                <a:spcPts val="0"/>
              </a:spcAft>
              <a:buNone/>
              <a:defRPr sz="2000">
                <a:solidFill>
                  <a:schemeClr val="accent1"/>
                </a:solidFill>
              </a:defRPr>
            </a:lvl7pPr>
            <a:lvl8pPr marL="0" indent="0" algn="l">
              <a:spcAft>
                <a:spcPts val="0"/>
              </a:spcAft>
              <a:buNone/>
              <a:defRPr sz="2000">
                <a:solidFill>
                  <a:schemeClr val="accent1"/>
                </a:solidFill>
              </a:defRPr>
            </a:lvl8pPr>
            <a:lvl9pPr marL="0" indent="0" algn="l">
              <a:spcAft>
                <a:spcPts val="0"/>
              </a:spcAft>
              <a:buNone/>
              <a:defRPr sz="2000">
                <a:solidFill>
                  <a:schemeClr val="accent1"/>
                </a:solidFill>
              </a:defRPr>
            </a:lvl9pPr>
          </a:lstStyle>
          <a:p>
            <a:pPr lvl="0"/>
            <a:r>
              <a:rPr lang="en-US" dirty="0"/>
              <a:t>Here is a Subheadline 20pt</a:t>
            </a:r>
          </a:p>
        </p:txBody>
      </p:sp>
      <p:sp>
        <p:nvSpPr>
          <p:cNvPr id="7" name="Datumsplatzhalter 6"/>
          <p:cNvSpPr>
            <a:spLocks noGrp="1"/>
          </p:cNvSpPr>
          <p:nvPr userDrawn="1">
            <p:ph type="dt" sz="half" idx="11"/>
          </p:nvPr>
        </p:nvSpPr>
        <p:spPr bwMode="gray"/>
        <p:txBody>
          <a:bodyPr/>
          <a:lstStyle/>
          <a:p>
            <a:fld id="{54BF8A80-D674-4CDA-92E0-D7BBBD8D0D7E}" type="datetime1">
              <a:rPr lang="en-US" smtClean="0"/>
              <a:t>1/6/2022</a:t>
            </a:fld>
            <a:endParaRPr lang="en-US" dirty="0"/>
          </a:p>
        </p:txBody>
      </p:sp>
      <p:sp>
        <p:nvSpPr>
          <p:cNvPr id="8" name="Fußzeilenplatzhalter 7"/>
          <p:cNvSpPr>
            <a:spLocks noGrp="1"/>
          </p:cNvSpPr>
          <p:nvPr userDrawn="1">
            <p:ph type="ftr" sz="quarter" idx="12"/>
          </p:nvPr>
        </p:nvSpPr>
        <p:spPr bwMode="gray"/>
        <p:txBody>
          <a:bodyPr/>
          <a:lstStyle/>
          <a:p>
            <a:r>
              <a:rPr lang="en-US" dirty="0"/>
              <a:t>Please insert footnote</a:t>
            </a:r>
          </a:p>
        </p:txBody>
      </p:sp>
      <p:sp>
        <p:nvSpPr>
          <p:cNvPr id="9" name="Foliennummernplatzhalter 8"/>
          <p:cNvSpPr>
            <a:spLocks noGrp="1"/>
          </p:cNvSpPr>
          <p:nvPr userDrawn="1">
            <p:ph type="sldNum" sz="quarter" idx="13"/>
          </p:nvPr>
        </p:nvSpPr>
        <p:spPr bwMode="gray"/>
        <p:txBody>
          <a:bodyPr/>
          <a:lstStyle/>
          <a:p>
            <a:fld id="{4915BD61-E5D5-4E4F-ADA0-6F3448AB9FA6}" type="slidenum">
              <a:rPr lang="en-US" smtClean="0"/>
              <a:pPr/>
              <a:t>‹#›</a:t>
            </a:fld>
            <a:endParaRPr lang="en-US" dirty="0"/>
          </a:p>
        </p:txBody>
      </p:sp>
      <p:sp>
        <p:nvSpPr>
          <p:cNvPr id="2" name="Titel 1"/>
          <p:cNvSpPr>
            <a:spLocks noGrp="1"/>
          </p:cNvSpPr>
          <p:nvPr userDrawn="1">
            <p:ph type="ctrTitle" hasCustomPrompt="1"/>
          </p:nvPr>
        </p:nvSpPr>
        <p:spPr bwMode="gray">
          <a:xfrm>
            <a:off x="550436" y="3933974"/>
            <a:ext cx="11088687" cy="792000"/>
          </a:xfrm>
        </p:spPr>
        <p:txBody>
          <a:bodyPr/>
          <a:lstStyle>
            <a:lvl1pPr>
              <a:defRPr sz="3200" baseline="0">
                <a:solidFill>
                  <a:schemeClr val="accent1"/>
                </a:solidFill>
              </a:defRPr>
            </a:lvl1pPr>
          </a:lstStyle>
          <a:p>
            <a:r>
              <a:rPr lang="en-US" dirty="0"/>
              <a:t>Here is a very long Headline 32pt</a:t>
            </a:r>
          </a:p>
        </p:txBody>
      </p:sp>
      <p:sp>
        <p:nvSpPr>
          <p:cNvPr id="11" name="Rechteck 10" hidden="1">
            <a:extLst>
              <a:ext uri="{FF2B5EF4-FFF2-40B4-BE49-F238E27FC236}">
                <a16:creationId xmlns:a16="http://schemas.microsoft.com/office/drawing/2014/main" id="{5DC8A406-7789-4A3E-B9A6-9C468D091C6C}"/>
              </a:ext>
            </a:extLst>
          </p:cNvPr>
          <p:cNvSpPr/>
          <p:nvPr userDrawn="1">
            <p:custDataLst>
              <p:tags r:id="rId3"/>
            </p:custDataLst>
          </p:nvPr>
        </p:nvSpPr>
        <p:spPr>
          <a:xfrm>
            <a:off x="9191636" y="5998861"/>
            <a:ext cx="2998777" cy="860727"/>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Tree>
    <p:extLst>
      <p:ext uri="{BB962C8B-B14F-4D97-AF65-F5344CB8AC3E}">
        <p14:creationId xmlns:p14="http://schemas.microsoft.com/office/powerpoint/2010/main" val="3690451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without picture">
    <p:spTree>
      <p:nvGrpSpPr>
        <p:cNvPr id="1" name=""/>
        <p:cNvGrpSpPr/>
        <p:nvPr/>
      </p:nvGrpSpPr>
      <p:grpSpPr>
        <a:xfrm>
          <a:off x="0" y="0"/>
          <a:ext cx="0" cy="0"/>
          <a:chOff x="0" y="0"/>
          <a:chExt cx="0" cy="0"/>
        </a:xfrm>
      </p:grpSpPr>
      <p:sp>
        <p:nvSpPr>
          <p:cNvPr id="2" name="Titel 1"/>
          <p:cNvSpPr>
            <a:spLocks noGrp="1"/>
          </p:cNvSpPr>
          <p:nvPr>
            <p:ph type="ctrTitle" hasCustomPrompt="1"/>
          </p:nvPr>
        </p:nvSpPr>
        <p:spPr bwMode="gray">
          <a:xfrm>
            <a:off x="550436" y="3933864"/>
            <a:ext cx="11088687" cy="792000"/>
          </a:xfrm>
        </p:spPr>
        <p:txBody>
          <a:bodyPr/>
          <a:lstStyle>
            <a:lvl1pPr>
              <a:defRPr sz="3200" baseline="0">
                <a:solidFill>
                  <a:schemeClr val="accent1"/>
                </a:solidFill>
              </a:defRPr>
            </a:lvl1pPr>
          </a:lstStyle>
          <a:p>
            <a:r>
              <a:rPr lang="en-US" dirty="0"/>
              <a:t>Here is a very long Headline 32pt</a:t>
            </a:r>
          </a:p>
        </p:txBody>
      </p:sp>
      <p:sp>
        <p:nvSpPr>
          <p:cNvPr id="3" name="Untertitel 2"/>
          <p:cNvSpPr>
            <a:spLocks noGrp="1"/>
          </p:cNvSpPr>
          <p:nvPr>
            <p:ph type="subTitle" idx="1" hasCustomPrompt="1"/>
          </p:nvPr>
        </p:nvSpPr>
        <p:spPr bwMode="gray">
          <a:xfrm>
            <a:off x="550436" y="4798144"/>
            <a:ext cx="11088688" cy="1152000"/>
          </a:xfrm>
        </p:spPr>
        <p:txBody>
          <a:bodyPr/>
          <a:lstStyle>
            <a:lvl1pPr marL="0" indent="0" algn="l">
              <a:buNone/>
              <a:defRPr sz="2000" cap="none" baseline="0">
                <a:solidFill>
                  <a:schemeClr val="accent1"/>
                </a:solidFill>
              </a:defRPr>
            </a:lvl1pPr>
            <a:lvl2pPr marL="0" indent="0" algn="l">
              <a:buNone/>
              <a:defRPr sz="2000">
                <a:solidFill>
                  <a:schemeClr val="accent1"/>
                </a:solidFill>
              </a:defRPr>
            </a:lvl2pPr>
            <a:lvl3pPr marL="0" indent="0" algn="l">
              <a:buNone/>
              <a:defRPr sz="2000">
                <a:solidFill>
                  <a:schemeClr val="accent1"/>
                </a:solidFill>
              </a:defRPr>
            </a:lvl3pPr>
            <a:lvl4pPr marL="0" indent="0" algn="l">
              <a:buNone/>
              <a:defRPr sz="2000">
                <a:solidFill>
                  <a:schemeClr val="accent1"/>
                </a:solidFill>
              </a:defRPr>
            </a:lvl4pPr>
            <a:lvl5pPr marL="0" indent="0" algn="l">
              <a:buNone/>
              <a:defRPr sz="2000">
                <a:solidFill>
                  <a:schemeClr val="accent1"/>
                </a:solidFill>
              </a:defRPr>
            </a:lvl5pPr>
            <a:lvl6pPr marL="0" indent="0" algn="l">
              <a:buNone/>
              <a:defRPr sz="2000">
                <a:solidFill>
                  <a:schemeClr val="accent1"/>
                </a:solidFill>
              </a:defRPr>
            </a:lvl6pPr>
            <a:lvl7pPr marL="0" indent="0" algn="l">
              <a:buNone/>
              <a:defRPr sz="2000">
                <a:solidFill>
                  <a:schemeClr val="accent1"/>
                </a:solidFill>
              </a:defRPr>
            </a:lvl7pPr>
            <a:lvl8pPr marL="0" indent="0" algn="l">
              <a:buNone/>
              <a:defRPr sz="2000">
                <a:solidFill>
                  <a:schemeClr val="accent1"/>
                </a:solidFill>
              </a:defRPr>
            </a:lvl8pPr>
            <a:lvl9pPr marL="0" indent="0" algn="l">
              <a:buNone/>
              <a:defRPr sz="2000">
                <a:solidFill>
                  <a:schemeClr val="accent1"/>
                </a:solidFill>
              </a:defRPr>
            </a:lvl9pPr>
          </a:lstStyle>
          <a:p>
            <a:pPr lvl="0"/>
            <a:r>
              <a:rPr lang="en-US" dirty="0"/>
              <a:t>Here is a Subheadline 20pt</a:t>
            </a:r>
          </a:p>
        </p:txBody>
      </p:sp>
      <p:sp>
        <p:nvSpPr>
          <p:cNvPr id="7" name="Datumsplatzhalter 6"/>
          <p:cNvSpPr>
            <a:spLocks noGrp="1"/>
          </p:cNvSpPr>
          <p:nvPr>
            <p:ph type="dt" sz="half" idx="11"/>
          </p:nvPr>
        </p:nvSpPr>
        <p:spPr bwMode="gray"/>
        <p:txBody>
          <a:bodyPr/>
          <a:lstStyle/>
          <a:p>
            <a:fld id="{A5ED0802-8562-448F-B854-44E92CF6C9D8}" type="datetime1">
              <a:rPr lang="en-US" smtClean="0"/>
              <a:t>1/6/2022</a:t>
            </a:fld>
            <a:endParaRPr lang="en-US" dirty="0"/>
          </a:p>
        </p:txBody>
      </p:sp>
      <p:sp>
        <p:nvSpPr>
          <p:cNvPr id="8" name="Fußzeilenplatzhalter 7"/>
          <p:cNvSpPr>
            <a:spLocks noGrp="1"/>
          </p:cNvSpPr>
          <p:nvPr>
            <p:ph type="ftr" sz="quarter" idx="12"/>
          </p:nvPr>
        </p:nvSpPr>
        <p:spPr bwMode="gray"/>
        <p:txBody>
          <a:bodyPr/>
          <a:lstStyle/>
          <a:p>
            <a:r>
              <a:rPr lang="en-US" dirty="0"/>
              <a:t>Please insert footnote</a:t>
            </a:r>
          </a:p>
        </p:txBody>
      </p:sp>
      <p:sp>
        <p:nvSpPr>
          <p:cNvPr id="9" name="Foliennummernplatzhalter 8"/>
          <p:cNvSpPr>
            <a:spLocks noGrp="1"/>
          </p:cNvSpPr>
          <p:nvPr>
            <p:ph type="sldNum" sz="quarter" idx="13"/>
          </p:nvPr>
        </p:nvSpPr>
        <p:spPr bwMode="gray"/>
        <p:txBody>
          <a:bodyPr/>
          <a:lstStyle/>
          <a:p>
            <a:fld id="{4915BD61-E5D5-4E4F-ADA0-6F3448AB9FA6}" type="slidenum">
              <a:rPr lang="en-US" smtClean="0"/>
              <a:pPr/>
              <a:t>‹#›</a:t>
            </a:fld>
            <a:endParaRPr lang="en-US" dirty="0"/>
          </a:p>
        </p:txBody>
      </p:sp>
      <p:sp>
        <p:nvSpPr>
          <p:cNvPr id="14" name="Freihandform 13"/>
          <p:cNvSpPr/>
          <p:nvPr userDrawn="1"/>
        </p:nvSpPr>
        <p:spPr bwMode="gray">
          <a:xfrm>
            <a:off x="-2899" y="0"/>
            <a:ext cx="12193313" cy="3097677"/>
          </a:xfrm>
          <a:custGeom>
            <a:avLst/>
            <a:gdLst>
              <a:gd name="connsiteX0" fmla="*/ 2899 w 12193313"/>
              <a:gd name="connsiteY0" fmla="*/ 0 h 3097677"/>
              <a:gd name="connsiteX1" fmla="*/ 12193313 w 12193313"/>
              <a:gd name="connsiteY1" fmla="*/ 0 h 3097677"/>
              <a:gd name="connsiteX2" fmla="*/ 12193312 w 12193313"/>
              <a:gd name="connsiteY2" fmla="*/ 1563231 h 3097677"/>
              <a:gd name="connsiteX3" fmla="*/ 12193312 w 12193313"/>
              <a:gd name="connsiteY3" fmla="*/ 1 h 3097677"/>
              <a:gd name="connsiteX4" fmla="*/ 2899 w 12193313"/>
              <a:gd name="connsiteY4" fmla="*/ 1 h 3097677"/>
              <a:gd name="connsiteX5" fmla="*/ 2899 w 12193313"/>
              <a:gd name="connsiteY5" fmla="*/ 3097677 h 3097677"/>
              <a:gd name="connsiteX6" fmla="*/ 2477 w 12193313"/>
              <a:gd name="connsiteY6" fmla="*/ 3088544 h 3097677"/>
              <a:gd name="connsiteX7" fmla="*/ 2899 w 12193313"/>
              <a:gd name="connsiteY7" fmla="*/ 0 h 3097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3313" h="3097677">
                <a:moveTo>
                  <a:pt x="2899" y="0"/>
                </a:moveTo>
                <a:lnTo>
                  <a:pt x="12193313" y="0"/>
                </a:lnTo>
                <a:lnTo>
                  <a:pt x="12193312" y="1563231"/>
                </a:lnTo>
                <a:lnTo>
                  <a:pt x="12193312" y="1"/>
                </a:lnTo>
                <a:lnTo>
                  <a:pt x="2899" y="1"/>
                </a:lnTo>
                <a:lnTo>
                  <a:pt x="2899" y="3097677"/>
                </a:lnTo>
                <a:lnTo>
                  <a:pt x="2477" y="3088544"/>
                </a:lnTo>
                <a:cubicBezTo>
                  <a:pt x="-1704" y="2904402"/>
                  <a:pt x="79" y="4948"/>
                  <a:pt x="2899"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ihandform 15"/>
          <p:cNvSpPr/>
          <p:nvPr userDrawn="1"/>
        </p:nvSpPr>
        <p:spPr bwMode="gray">
          <a:xfrm>
            <a:off x="0" y="0"/>
            <a:ext cx="12190413" cy="3406586"/>
          </a:xfrm>
          <a:custGeom>
            <a:avLst/>
            <a:gdLst>
              <a:gd name="connsiteX0" fmla="*/ 0 w 12190413"/>
              <a:gd name="connsiteY0" fmla="*/ 0 h 3406586"/>
              <a:gd name="connsiteX1" fmla="*/ 12190413 w 12190413"/>
              <a:gd name="connsiteY1" fmla="*/ 0 h 3406586"/>
              <a:gd name="connsiteX2" fmla="*/ 12190413 w 12190413"/>
              <a:gd name="connsiteY2" fmla="*/ 1563230 h 3406586"/>
              <a:gd name="connsiteX3" fmla="*/ 12190412 w 12190413"/>
              <a:gd name="connsiteY3" fmla="*/ 3126460 h 3406586"/>
              <a:gd name="connsiteX4" fmla="*/ 12188206 w 12190413"/>
              <a:gd name="connsiteY4" fmla="*/ 3125946 h 3406586"/>
              <a:gd name="connsiteX5" fmla="*/ 12188206 w 12190413"/>
              <a:gd name="connsiteY5" fmla="*/ 3119321 h 3406586"/>
              <a:gd name="connsiteX6" fmla="*/ 12032390 w 12190413"/>
              <a:gd name="connsiteY6" fmla="*/ 3089643 h 3406586"/>
              <a:gd name="connsiteX7" fmla="*/ 11853287 w 12190413"/>
              <a:gd name="connsiteY7" fmla="*/ 3047915 h 3406586"/>
              <a:gd name="connsiteX8" fmla="*/ 9474399 w 12190413"/>
              <a:gd name="connsiteY8" fmla="*/ 2814917 h 3406586"/>
              <a:gd name="connsiteX9" fmla="*/ 9363219 w 12190413"/>
              <a:gd name="connsiteY9" fmla="*/ 2815958 h 3406586"/>
              <a:gd name="connsiteX10" fmla="*/ 9336724 w 12190413"/>
              <a:gd name="connsiteY10" fmla="*/ 2815490 h 3406586"/>
              <a:gd name="connsiteX11" fmla="*/ 9141154 w 12190413"/>
              <a:gd name="connsiteY11" fmla="*/ 2815490 h 3406586"/>
              <a:gd name="connsiteX12" fmla="*/ 8943837 w 12190413"/>
              <a:gd name="connsiteY12" fmla="*/ 2815489 h 3406586"/>
              <a:gd name="connsiteX13" fmla="*/ 8746521 w 12190413"/>
              <a:gd name="connsiteY13" fmla="*/ 2818982 h 3406586"/>
              <a:gd name="connsiteX14" fmla="*/ 8552697 w 12190413"/>
              <a:gd name="connsiteY14" fmla="*/ 2824221 h 3406586"/>
              <a:gd name="connsiteX15" fmla="*/ 8357128 w 12190413"/>
              <a:gd name="connsiteY15" fmla="*/ 2834697 h 3406586"/>
              <a:gd name="connsiteX16" fmla="*/ 8163303 w 12190413"/>
              <a:gd name="connsiteY16" fmla="*/ 2846920 h 3406586"/>
              <a:gd name="connsiteX17" fmla="*/ 7972972 w 12190413"/>
              <a:gd name="connsiteY17" fmla="*/ 2859144 h 3406586"/>
              <a:gd name="connsiteX18" fmla="*/ 7779149 w 12190413"/>
              <a:gd name="connsiteY18" fmla="*/ 2874858 h 3406586"/>
              <a:gd name="connsiteX19" fmla="*/ 7587072 w 12190413"/>
              <a:gd name="connsiteY19" fmla="*/ 2894066 h 3406586"/>
              <a:gd name="connsiteX20" fmla="*/ 7396738 w 12190413"/>
              <a:gd name="connsiteY20" fmla="*/ 2916766 h 3406586"/>
              <a:gd name="connsiteX21" fmla="*/ 7209903 w 12190413"/>
              <a:gd name="connsiteY21" fmla="*/ 2939466 h 3406586"/>
              <a:gd name="connsiteX22" fmla="*/ 7019571 w 12190413"/>
              <a:gd name="connsiteY22" fmla="*/ 2963913 h 3406586"/>
              <a:gd name="connsiteX23" fmla="*/ 6853019 w 12190413"/>
              <a:gd name="connsiteY23" fmla="*/ 2990374 h 3406586"/>
              <a:gd name="connsiteX24" fmla="*/ 6718666 w 12190413"/>
              <a:gd name="connsiteY24" fmla="*/ 3007620 h 3406586"/>
              <a:gd name="connsiteX25" fmla="*/ 6545441 w 12190413"/>
              <a:gd name="connsiteY25" fmla="*/ 3036817 h 3406586"/>
              <a:gd name="connsiteX26" fmla="*/ 6460798 w 12190413"/>
              <a:gd name="connsiteY26" fmla="*/ 3049475 h 3406586"/>
              <a:gd name="connsiteX27" fmla="*/ 6387367 w 12190413"/>
              <a:gd name="connsiteY27" fmla="*/ 3063462 h 3406586"/>
              <a:gd name="connsiteX28" fmla="*/ 6041160 w 12190413"/>
              <a:gd name="connsiteY28" fmla="*/ 3121816 h 3406586"/>
              <a:gd name="connsiteX29" fmla="*/ 5887321 w 12190413"/>
              <a:gd name="connsiteY29" fmla="*/ 3154127 h 3406586"/>
              <a:gd name="connsiteX30" fmla="*/ 5857713 w 12190413"/>
              <a:gd name="connsiteY30" fmla="*/ 3159113 h 3406586"/>
              <a:gd name="connsiteX31" fmla="*/ 1438219 w 12190413"/>
              <a:gd name="connsiteY31" fmla="*/ 3342542 h 3406586"/>
              <a:gd name="connsiteX32" fmla="*/ 1112913 w 12190413"/>
              <a:gd name="connsiteY32" fmla="*/ 3306015 h 3406586"/>
              <a:gd name="connsiteX33" fmla="*/ 1063194 w 12190413"/>
              <a:gd name="connsiteY33" fmla="*/ 3299628 h 3406586"/>
              <a:gd name="connsiteX34" fmla="*/ 750855 w 12190413"/>
              <a:gd name="connsiteY34" fmla="*/ 3254655 h 3406586"/>
              <a:gd name="connsiteX35" fmla="*/ 268553 w 12190413"/>
              <a:gd name="connsiteY35" fmla="*/ 3164158 h 3406586"/>
              <a:gd name="connsiteX36" fmla="*/ 1 w 12190413"/>
              <a:gd name="connsiteY36" fmla="*/ 3097698 h 3406586"/>
              <a:gd name="connsiteX37" fmla="*/ 0 w 12190413"/>
              <a:gd name="connsiteY37" fmla="*/ 3097676 h 3406586"/>
              <a:gd name="connsiteX38" fmla="*/ 0 w 12190413"/>
              <a:gd name="connsiteY38" fmla="*/ 0 h 3406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2190413" h="3406586">
                <a:moveTo>
                  <a:pt x="0" y="0"/>
                </a:moveTo>
                <a:lnTo>
                  <a:pt x="12190413" y="0"/>
                </a:lnTo>
                <a:lnTo>
                  <a:pt x="12190413" y="1563230"/>
                </a:lnTo>
                <a:lnTo>
                  <a:pt x="12190412" y="3126460"/>
                </a:lnTo>
                <a:lnTo>
                  <a:pt x="12188206" y="3125946"/>
                </a:lnTo>
                <a:lnTo>
                  <a:pt x="12188206" y="3119321"/>
                </a:lnTo>
                <a:lnTo>
                  <a:pt x="12032390" y="3089643"/>
                </a:lnTo>
                <a:lnTo>
                  <a:pt x="11853287" y="3047915"/>
                </a:lnTo>
                <a:cubicBezTo>
                  <a:pt x="11151505" y="2905719"/>
                  <a:pt x="10345755" y="2824653"/>
                  <a:pt x="9474399" y="2814917"/>
                </a:cubicBezTo>
                <a:lnTo>
                  <a:pt x="9363219" y="2815958"/>
                </a:lnTo>
                <a:lnTo>
                  <a:pt x="9336724" y="2815490"/>
                </a:lnTo>
                <a:lnTo>
                  <a:pt x="9141154" y="2815490"/>
                </a:lnTo>
                <a:lnTo>
                  <a:pt x="8943837" y="2815489"/>
                </a:lnTo>
                <a:lnTo>
                  <a:pt x="8746521" y="2818982"/>
                </a:lnTo>
                <a:lnTo>
                  <a:pt x="8552697" y="2824221"/>
                </a:lnTo>
                <a:lnTo>
                  <a:pt x="8357128" y="2834697"/>
                </a:lnTo>
                <a:lnTo>
                  <a:pt x="8163303" y="2846920"/>
                </a:lnTo>
                <a:lnTo>
                  <a:pt x="7972972" y="2859144"/>
                </a:lnTo>
                <a:lnTo>
                  <a:pt x="7779149" y="2874858"/>
                </a:lnTo>
                <a:lnTo>
                  <a:pt x="7587072" y="2894066"/>
                </a:lnTo>
                <a:lnTo>
                  <a:pt x="7396738" y="2916766"/>
                </a:lnTo>
                <a:lnTo>
                  <a:pt x="7209903" y="2939466"/>
                </a:lnTo>
                <a:lnTo>
                  <a:pt x="7019571" y="2963913"/>
                </a:lnTo>
                <a:lnTo>
                  <a:pt x="6853019" y="2990374"/>
                </a:lnTo>
                <a:lnTo>
                  <a:pt x="6718666" y="3007620"/>
                </a:lnTo>
                <a:lnTo>
                  <a:pt x="6545441" y="3036817"/>
                </a:lnTo>
                <a:lnTo>
                  <a:pt x="6460798" y="3049475"/>
                </a:lnTo>
                <a:lnTo>
                  <a:pt x="6387367" y="3063462"/>
                </a:lnTo>
                <a:lnTo>
                  <a:pt x="6041160" y="3121816"/>
                </a:lnTo>
                <a:lnTo>
                  <a:pt x="5887321" y="3154127"/>
                </a:lnTo>
                <a:lnTo>
                  <a:pt x="5857713" y="3159113"/>
                </a:lnTo>
                <a:cubicBezTo>
                  <a:pt x="4271557" y="3407636"/>
                  <a:pt x="2741498" y="3469366"/>
                  <a:pt x="1438219" y="3342542"/>
                </a:cubicBezTo>
                <a:lnTo>
                  <a:pt x="1112913" y="3306015"/>
                </a:lnTo>
                <a:lnTo>
                  <a:pt x="1063194" y="3299628"/>
                </a:lnTo>
                <a:lnTo>
                  <a:pt x="750855" y="3254655"/>
                </a:lnTo>
                <a:cubicBezTo>
                  <a:pt x="585150" y="3228003"/>
                  <a:pt x="424237" y="3197839"/>
                  <a:pt x="268553" y="3164158"/>
                </a:cubicBezTo>
                <a:lnTo>
                  <a:pt x="1" y="3097698"/>
                </a:lnTo>
                <a:lnTo>
                  <a:pt x="0" y="3097676"/>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hteck 9" hidden="1">
            <a:extLst>
              <a:ext uri="{FF2B5EF4-FFF2-40B4-BE49-F238E27FC236}">
                <a16:creationId xmlns:a16="http://schemas.microsoft.com/office/drawing/2014/main" id="{B8C486F5-F60D-415C-844A-66F7D1D00277}"/>
              </a:ext>
            </a:extLst>
          </p:cNvPr>
          <p:cNvSpPr/>
          <p:nvPr userDrawn="1">
            <p:custDataLst>
              <p:tags r:id="rId1"/>
            </p:custDataLst>
          </p:nvPr>
        </p:nvSpPr>
        <p:spPr>
          <a:xfrm>
            <a:off x="9191636" y="5998861"/>
            <a:ext cx="2998777" cy="860727"/>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
        <p:nvSpPr>
          <p:cNvPr id="5" name="Textplatzhalter 4">
            <a:extLst>
              <a:ext uri="{FF2B5EF4-FFF2-40B4-BE49-F238E27FC236}">
                <a16:creationId xmlns:a16="http://schemas.microsoft.com/office/drawing/2014/main" id="{C5630DA7-7F61-4B14-B13D-4B434036D455}"/>
              </a:ext>
            </a:extLst>
          </p:cNvPr>
          <p:cNvSpPr>
            <a:spLocks noGrp="1"/>
          </p:cNvSpPr>
          <p:nvPr>
            <p:ph type="body" sz="quarter" idx="14" hasCustomPrompt="1"/>
          </p:nvPr>
        </p:nvSpPr>
        <p:spPr>
          <a:xfrm>
            <a:off x="550863" y="477494"/>
            <a:ext cx="11088687" cy="792000"/>
          </a:xfrm>
        </p:spPr>
        <p:txBody>
          <a:bodyPr/>
          <a:lstStyle>
            <a:lvl1pPr marL="0" indent="0">
              <a:spcAft>
                <a:spcPts val="0"/>
              </a:spcAft>
              <a:buFont typeface="Arial" panose="020B0604020202020204" pitchFamily="34" charset="0"/>
              <a:buNone/>
              <a:defRPr sz="3200">
                <a:solidFill>
                  <a:schemeClr val="bg1"/>
                </a:solidFill>
              </a:defRPr>
            </a:lvl1pPr>
            <a:lvl2pPr marL="0" indent="0">
              <a:spcAft>
                <a:spcPts val="0"/>
              </a:spcAft>
              <a:buNone/>
              <a:defRPr sz="3200">
                <a:solidFill>
                  <a:schemeClr val="bg1"/>
                </a:solidFill>
              </a:defRPr>
            </a:lvl2pPr>
            <a:lvl3pPr marL="0" indent="0">
              <a:spcAft>
                <a:spcPts val="0"/>
              </a:spcAft>
              <a:buNone/>
              <a:defRPr sz="3200">
                <a:solidFill>
                  <a:schemeClr val="bg1"/>
                </a:solidFill>
              </a:defRPr>
            </a:lvl3pPr>
            <a:lvl4pPr marL="0" indent="0">
              <a:spcAft>
                <a:spcPts val="0"/>
              </a:spcAft>
              <a:buNone/>
              <a:defRPr sz="3200">
                <a:solidFill>
                  <a:schemeClr val="bg1"/>
                </a:solidFill>
              </a:defRPr>
            </a:lvl4pPr>
            <a:lvl5pPr marL="0" indent="0">
              <a:spcAft>
                <a:spcPts val="0"/>
              </a:spcAft>
              <a:buNone/>
              <a:defRPr sz="3200">
                <a:solidFill>
                  <a:schemeClr val="bg1"/>
                </a:solidFill>
              </a:defRPr>
            </a:lvl5pPr>
            <a:lvl6pPr marL="0" indent="0">
              <a:spcAft>
                <a:spcPts val="0"/>
              </a:spcAft>
              <a:buNone/>
              <a:defRPr sz="3200">
                <a:solidFill>
                  <a:schemeClr val="bg1"/>
                </a:solidFill>
              </a:defRPr>
            </a:lvl6pPr>
            <a:lvl7pPr marL="0" indent="0">
              <a:spcAft>
                <a:spcPts val="0"/>
              </a:spcAft>
              <a:buNone/>
              <a:defRPr sz="3200">
                <a:solidFill>
                  <a:schemeClr val="bg1"/>
                </a:solidFill>
              </a:defRPr>
            </a:lvl7pPr>
            <a:lvl8pPr marL="0" indent="0">
              <a:spcAft>
                <a:spcPts val="0"/>
              </a:spcAft>
              <a:buNone/>
              <a:defRPr sz="3200">
                <a:solidFill>
                  <a:schemeClr val="bg1"/>
                </a:solidFill>
              </a:defRPr>
            </a:lvl8pPr>
            <a:lvl9pPr marL="0" indent="0">
              <a:spcAft>
                <a:spcPts val="0"/>
              </a:spcAft>
              <a:buNone/>
              <a:defRPr sz="3200">
                <a:solidFill>
                  <a:schemeClr val="bg1"/>
                </a:solidFill>
              </a:defRPr>
            </a:lvl9pPr>
          </a:lstStyle>
          <a:p>
            <a:pPr lvl="0"/>
            <a:r>
              <a:rPr lang="en-US" dirty="0"/>
              <a:t>Here is a very long Headline 32pt</a:t>
            </a:r>
          </a:p>
        </p:txBody>
      </p:sp>
      <p:sp>
        <p:nvSpPr>
          <p:cNvPr id="15" name="Textplatzhalter 4">
            <a:extLst>
              <a:ext uri="{FF2B5EF4-FFF2-40B4-BE49-F238E27FC236}">
                <a16:creationId xmlns:a16="http://schemas.microsoft.com/office/drawing/2014/main" id="{5B987F16-0741-404D-AC62-9F54281B29D5}"/>
              </a:ext>
            </a:extLst>
          </p:cNvPr>
          <p:cNvSpPr>
            <a:spLocks noGrp="1"/>
          </p:cNvSpPr>
          <p:nvPr>
            <p:ph type="body" sz="quarter" idx="15" hasCustomPrompt="1"/>
          </p:nvPr>
        </p:nvSpPr>
        <p:spPr>
          <a:xfrm>
            <a:off x="550436" y="1341664"/>
            <a:ext cx="11088687" cy="1152000"/>
          </a:xfrm>
        </p:spPr>
        <p:txBody>
          <a:bodyPr/>
          <a:lstStyle>
            <a:lvl1pPr marL="0" indent="0">
              <a:spcAft>
                <a:spcPts val="0"/>
              </a:spcAft>
              <a:buFont typeface="Arial" panose="020B0604020202020204" pitchFamily="34" charset="0"/>
              <a:buNone/>
              <a:defRPr sz="2000">
                <a:solidFill>
                  <a:schemeClr val="bg1"/>
                </a:solidFill>
              </a:defRPr>
            </a:lvl1pPr>
            <a:lvl2pPr marL="0" indent="0">
              <a:spcAft>
                <a:spcPts val="0"/>
              </a:spcAft>
              <a:buNone/>
              <a:defRPr sz="2000">
                <a:solidFill>
                  <a:schemeClr val="bg1"/>
                </a:solidFill>
              </a:defRPr>
            </a:lvl2pPr>
            <a:lvl3pPr marL="0" indent="0">
              <a:spcAft>
                <a:spcPts val="0"/>
              </a:spcAft>
              <a:buNone/>
              <a:defRPr sz="2000">
                <a:solidFill>
                  <a:schemeClr val="bg1"/>
                </a:solidFill>
              </a:defRPr>
            </a:lvl3pPr>
            <a:lvl4pPr marL="0" indent="0">
              <a:spcAft>
                <a:spcPts val="0"/>
              </a:spcAft>
              <a:buNone/>
              <a:defRPr sz="2000">
                <a:solidFill>
                  <a:schemeClr val="bg1"/>
                </a:solidFill>
              </a:defRPr>
            </a:lvl4pPr>
            <a:lvl5pPr marL="0" indent="0">
              <a:spcAft>
                <a:spcPts val="0"/>
              </a:spcAft>
              <a:buNone/>
              <a:defRPr sz="2000">
                <a:solidFill>
                  <a:schemeClr val="bg1"/>
                </a:solidFill>
              </a:defRPr>
            </a:lvl5pPr>
            <a:lvl6pPr marL="0" indent="0">
              <a:spcAft>
                <a:spcPts val="0"/>
              </a:spcAft>
              <a:buNone/>
              <a:defRPr sz="2000">
                <a:solidFill>
                  <a:schemeClr val="bg1"/>
                </a:solidFill>
              </a:defRPr>
            </a:lvl6pPr>
            <a:lvl7pPr marL="0" indent="0">
              <a:spcAft>
                <a:spcPts val="0"/>
              </a:spcAft>
              <a:buNone/>
              <a:defRPr sz="2000">
                <a:solidFill>
                  <a:schemeClr val="bg1"/>
                </a:solidFill>
              </a:defRPr>
            </a:lvl7pPr>
            <a:lvl8pPr marL="0" indent="0">
              <a:spcAft>
                <a:spcPts val="0"/>
              </a:spcAft>
              <a:buNone/>
              <a:defRPr sz="2000">
                <a:solidFill>
                  <a:schemeClr val="bg1"/>
                </a:solidFill>
              </a:defRPr>
            </a:lvl8pPr>
            <a:lvl9pPr marL="0" indent="0">
              <a:spcAft>
                <a:spcPts val="0"/>
              </a:spcAft>
              <a:buNone/>
              <a:defRPr sz="2000">
                <a:solidFill>
                  <a:schemeClr val="bg1"/>
                </a:solidFill>
              </a:defRPr>
            </a:lvl9pPr>
          </a:lstStyle>
          <a:p>
            <a:pPr lvl="0"/>
            <a:r>
              <a:rPr lang="en-US" dirty="0"/>
              <a:t>Here is a </a:t>
            </a:r>
            <a:r>
              <a:rPr lang="en-US" dirty="0" err="1"/>
              <a:t>Subheadline</a:t>
            </a:r>
            <a:r>
              <a:rPr lang="en-US" dirty="0"/>
              <a:t> 20pt</a:t>
            </a:r>
          </a:p>
        </p:txBody>
      </p:sp>
    </p:spTree>
    <p:extLst>
      <p:ext uri="{BB962C8B-B14F-4D97-AF65-F5344CB8AC3E}">
        <p14:creationId xmlns:p14="http://schemas.microsoft.com/office/powerpoint/2010/main" val="2861292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white">
    <p:bg>
      <p:bgPr>
        <a:solidFill>
          <a:schemeClr val="bg1"/>
        </a:solidFill>
        <a:effectLst/>
      </p:bgPr>
    </p:bg>
    <p:spTree>
      <p:nvGrpSpPr>
        <p:cNvPr id="1" name=""/>
        <p:cNvGrpSpPr/>
        <p:nvPr/>
      </p:nvGrpSpPr>
      <p:grpSpPr>
        <a:xfrm>
          <a:off x="0" y="0"/>
          <a:ext cx="0" cy="0"/>
          <a:chOff x="0" y="0"/>
          <a:chExt cx="0" cy="0"/>
        </a:xfrm>
      </p:grpSpPr>
      <p:sp>
        <p:nvSpPr>
          <p:cNvPr id="11" name="Freihandform 15">
            <a:extLst>
              <a:ext uri="{FF2B5EF4-FFF2-40B4-BE49-F238E27FC236}">
                <a16:creationId xmlns:a16="http://schemas.microsoft.com/office/drawing/2014/main" id="{989B262F-E219-4EBA-AA0B-C9C5E44F5667}"/>
              </a:ext>
            </a:extLst>
          </p:cNvPr>
          <p:cNvSpPr/>
          <p:nvPr userDrawn="1"/>
        </p:nvSpPr>
        <p:spPr bwMode="gray">
          <a:xfrm>
            <a:off x="0" y="2814917"/>
            <a:ext cx="12190412" cy="591669"/>
          </a:xfrm>
          <a:custGeom>
            <a:avLst/>
            <a:gdLst>
              <a:gd name="connsiteX0" fmla="*/ 0 w 12190413"/>
              <a:gd name="connsiteY0" fmla="*/ 0 h 3406586"/>
              <a:gd name="connsiteX1" fmla="*/ 12190413 w 12190413"/>
              <a:gd name="connsiteY1" fmla="*/ 0 h 3406586"/>
              <a:gd name="connsiteX2" fmla="*/ 12190413 w 12190413"/>
              <a:gd name="connsiteY2" fmla="*/ 1563230 h 3406586"/>
              <a:gd name="connsiteX3" fmla="*/ 12190412 w 12190413"/>
              <a:gd name="connsiteY3" fmla="*/ 3126460 h 3406586"/>
              <a:gd name="connsiteX4" fmla="*/ 12188206 w 12190413"/>
              <a:gd name="connsiteY4" fmla="*/ 3125946 h 3406586"/>
              <a:gd name="connsiteX5" fmla="*/ 12188206 w 12190413"/>
              <a:gd name="connsiteY5" fmla="*/ 3119321 h 3406586"/>
              <a:gd name="connsiteX6" fmla="*/ 12032390 w 12190413"/>
              <a:gd name="connsiteY6" fmla="*/ 3089643 h 3406586"/>
              <a:gd name="connsiteX7" fmla="*/ 11853287 w 12190413"/>
              <a:gd name="connsiteY7" fmla="*/ 3047915 h 3406586"/>
              <a:gd name="connsiteX8" fmla="*/ 9474399 w 12190413"/>
              <a:gd name="connsiteY8" fmla="*/ 2814917 h 3406586"/>
              <a:gd name="connsiteX9" fmla="*/ 9363219 w 12190413"/>
              <a:gd name="connsiteY9" fmla="*/ 2815958 h 3406586"/>
              <a:gd name="connsiteX10" fmla="*/ 9336724 w 12190413"/>
              <a:gd name="connsiteY10" fmla="*/ 2815490 h 3406586"/>
              <a:gd name="connsiteX11" fmla="*/ 9141154 w 12190413"/>
              <a:gd name="connsiteY11" fmla="*/ 2815490 h 3406586"/>
              <a:gd name="connsiteX12" fmla="*/ 8943837 w 12190413"/>
              <a:gd name="connsiteY12" fmla="*/ 2815489 h 3406586"/>
              <a:gd name="connsiteX13" fmla="*/ 8746521 w 12190413"/>
              <a:gd name="connsiteY13" fmla="*/ 2818982 h 3406586"/>
              <a:gd name="connsiteX14" fmla="*/ 8552697 w 12190413"/>
              <a:gd name="connsiteY14" fmla="*/ 2824221 h 3406586"/>
              <a:gd name="connsiteX15" fmla="*/ 8357128 w 12190413"/>
              <a:gd name="connsiteY15" fmla="*/ 2834697 h 3406586"/>
              <a:gd name="connsiteX16" fmla="*/ 8163303 w 12190413"/>
              <a:gd name="connsiteY16" fmla="*/ 2846920 h 3406586"/>
              <a:gd name="connsiteX17" fmla="*/ 7972972 w 12190413"/>
              <a:gd name="connsiteY17" fmla="*/ 2859144 h 3406586"/>
              <a:gd name="connsiteX18" fmla="*/ 7779149 w 12190413"/>
              <a:gd name="connsiteY18" fmla="*/ 2874858 h 3406586"/>
              <a:gd name="connsiteX19" fmla="*/ 7587072 w 12190413"/>
              <a:gd name="connsiteY19" fmla="*/ 2894066 h 3406586"/>
              <a:gd name="connsiteX20" fmla="*/ 7396738 w 12190413"/>
              <a:gd name="connsiteY20" fmla="*/ 2916766 h 3406586"/>
              <a:gd name="connsiteX21" fmla="*/ 7209903 w 12190413"/>
              <a:gd name="connsiteY21" fmla="*/ 2939466 h 3406586"/>
              <a:gd name="connsiteX22" fmla="*/ 7019571 w 12190413"/>
              <a:gd name="connsiteY22" fmla="*/ 2963913 h 3406586"/>
              <a:gd name="connsiteX23" fmla="*/ 6853019 w 12190413"/>
              <a:gd name="connsiteY23" fmla="*/ 2990374 h 3406586"/>
              <a:gd name="connsiteX24" fmla="*/ 6718666 w 12190413"/>
              <a:gd name="connsiteY24" fmla="*/ 3007620 h 3406586"/>
              <a:gd name="connsiteX25" fmla="*/ 6545441 w 12190413"/>
              <a:gd name="connsiteY25" fmla="*/ 3036817 h 3406586"/>
              <a:gd name="connsiteX26" fmla="*/ 6460798 w 12190413"/>
              <a:gd name="connsiteY26" fmla="*/ 3049475 h 3406586"/>
              <a:gd name="connsiteX27" fmla="*/ 6387367 w 12190413"/>
              <a:gd name="connsiteY27" fmla="*/ 3063462 h 3406586"/>
              <a:gd name="connsiteX28" fmla="*/ 6041160 w 12190413"/>
              <a:gd name="connsiteY28" fmla="*/ 3121816 h 3406586"/>
              <a:gd name="connsiteX29" fmla="*/ 5887321 w 12190413"/>
              <a:gd name="connsiteY29" fmla="*/ 3154127 h 3406586"/>
              <a:gd name="connsiteX30" fmla="*/ 5857713 w 12190413"/>
              <a:gd name="connsiteY30" fmla="*/ 3159113 h 3406586"/>
              <a:gd name="connsiteX31" fmla="*/ 1438219 w 12190413"/>
              <a:gd name="connsiteY31" fmla="*/ 3342542 h 3406586"/>
              <a:gd name="connsiteX32" fmla="*/ 1112913 w 12190413"/>
              <a:gd name="connsiteY32" fmla="*/ 3306015 h 3406586"/>
              <a:gd name="connsiteX33" fmla="*/ 1063194 w 12190413"/>
              <a:gd name="connsiteY33" fmla="*/ 3299628 h 3406586"/>
              <a:gd name="connsiteX34" fmla="*/ 750855 w 12190413"/>
              <a:gd name="connsiteY34" fmla="*/ 3254655 h 3406586"/>
              <a:gd name="connsiteX35" fmla="*/ 268553 w 12190413"/>
              <a:gd name="connsiteY35" fmla="*/ 3164158 h 3406586"/>
              <a:gd name="connsiteX36" fmla="*/ 1 w 12190413"/>
              <a:gd name="connsiteY36" fmla="*/ 3097698 h 3406586"/>
              <a:gd name="connsiteX37" fmla="*/ 0 w 12190413"/>
              <a:gd name="connsiteY37" fmla="*/ 3097676 h 3406586"/>
              <a:gd name="connsiteX38" fmla="*/ 0 w 12190413"/>
              <a:gd name="connsiteY38" fmla="*/ 0 h 3406586"/>
              <a:gd name="connsiteX0" fmla="*/ 0 w 12190413"/>
              <a:gd name="connsiteY0" fmla="*/ 0 h 3406586"/>
              <a:gd name="connsiteX1" fmla="*/ 12190413 w 12190413"/>
              <a:gd name="connsiteY1" fmla="*/ 0 h 3406586"/>
              <a:gd name="connsiteX2" fmla="*/ 12190413 w 12190413"/>
              <a:gd name="connsiteY2" fmla="*/ 1563230 h 3406586"/>
              <a:gd name="connsiteX3" fmla="*/ 12190412 w 12190413"/>
              <a:gd name="connsiteY3" fmla="*/ 3126460 h 3406586"/>
              <a:gd name="connsiteX4" fmla="*/ 12188206 w 12190413"/>
              <a:gd name="connsiteY4" fmla="*/ 3125946 h 3406586"/>
              <a:gd name="connsiteX5" fmla="*/ 12188206 w 12190413"/>
              <a:gd name="connsiteY5" fmla="*/ 3119321 h 3406586"/>
              <a:gd name="connsiteX6" fmla="*/ 12032390 w 12190413"/>
              <a:gd name="connsiteY6" fmla="*/ 3089643 h 3406586"/>
              <a:gd name="connsiteX7" fmla="*/ 11853287 w 12190413"/>
              <a:gd name="connsiteY7" fmla="*/ 3047915 h 3406586"/>
              <a:gd name="connsiteX8" fmla="*/ 9474399 w 12190413"/>
              <a:gd name="connsiteY8" fmla="*/ 2814917 h 3406586"/>
              <a:gd name="connsiteX9" fmla="*/ 9363219 w 12190413"/>
              <a:gd name="connsiteY9" fmla="*/ 2815958 h 3406586"/>
              <a:gd name="connsiteX10" fmla="*/ 9336724 w 12190413"/>
              <a:gd name="connsiteY10" fmla="*/ 2815490 h 3406586"/>
              <a:gd name="connsiteX11" fmla="*/ 9141154 w 12190413"/>
              <a:gd name="connsiteY11" fmla="*/ 2815490 h 3406586"/>
              <a:gd name="connsiteX12" fmla="*/ 8943837 w 12190413"/>
              <a:gd name="connsiteY12" fmla="*/ 2815489 h 3406586"/>
              <a:gd name="connsiteX13" fmla="*/ 8746521 w 12190413"/>
              <a:gd name="connsiteY13" fmla="*/ 2818982 h 3406586"/>
              <a:gd name="connsiteX14" fmla="*/ 8552697 w 12190413"/>
              <a:gd name="connsiteY14" fmla="*/ 2824221 h 3406586"/>
              <a:gd name="connsiteX15" fmla="*/ 8357128 w 12190413"/>
              <a:gd name="connsiteY15" fmla="*/ 2834697 h 3406586"/>
              <a:gd name="connsiteX16" fmla="*/ 8163303 w 12190413"/>
              <a:gd name="connsiteY16" fmla="*/ 2846920 h 3406586"/>
              <a:gd name="connsiteX17" fmla="*/ 7972972 w 12190413"/>
              <a:gd name="connsiteY17" fmla="*/ 2859144 h 3406586"/>
              <a:gd name="connsiteX18" fmla="*/ 7779149 w 12190413"/>
              <a:gd name="connsiteY18" fmla="*/ 2874858 h 3406586"/>
              <a:gd name="connsiteX19" fmla="*/ 7587072 w 12190413"/>
              <a:gd name="connsiteY19" fmla="*/ 2894066 h 3406586"/>
              <a:gd name="connsiteX20" fmla="*/ 7396738 w 12190413"/>
              <a:gd name="connsiteY20" fmla="*/ 2916766 h 3406586"/>
              <a:gd name="connsiteX21" fmla="*/ 7209903 w 12190413"/>
              <a:gd name="connsiteY21" fmla="*/ 2939466 h 3406586"/>
              <a:gd name="connsiteX22" fmla="*/ 7019571 w 12190413"/>
              <a:gd name="connsiteY22" fmla="*/ 2963913 h 3406586"/>
              <a:gd name="connsiteX23" fmla="*/ 6853019 w 12190413"/>
              <a:gd name="connsiteY23" fmla="*/ 2990374 h 3406586"/>
              <a:gd name="connsiteX24" fmla="*/ 6718666 w 12190413"/>
              <a:gd name="connsiteY24" fmla="*/ 3007620 h 3406586"/>
              <a:gd name="connsiteX25" fmla="*/ 6545441 w 12190413"/>
              <a:gd name="connsiteY25" fmla="*/ 3036817 h 3406586"/>
              <a:gd name="connsiteX26" fmla="*/ 6460798 w 12190413"/>
              <a:gd name="connsiteY26" fmla="*/ 3049475 h 3406586"/>
              <a:gd name="connsiteX27" fmla="*/ 6387367 w 12190413"/>
              <a:gd name="connsiteY27" fmla="*/ 3063462 h 3406586"/>
              <a:gd name="connsiteX28" fmla="*/ 6041160 w 12190413"/>
              <a:gd name="connsiteY28" fmla="*/ 3121816 h 3406586"/>
              <a:gd name="connsiteX29" fmla="*/ 5887321 w 12190413"/>
              <a:gd name="connsiteY29" fmla="*/ 3154127 h 3406586"/>
              <a:gd name="connsiteX30" fmla="*/ 5857713 w 12190413"/>
              <a:gd name="connsiteY30" fmla="*/ 3159113 h 3406586"/>
              <a:gd name="connsiteX31" fmla="*/ 1438219 w 12190413"/>
              <a:gd name="connsiteY31" fmla="*/ 3342542 h 3406586"/>
              <a:gd name="connsiteX32" fmla="*/ 1112913 w 12190413"/>
              <a:gd name="connsiteY32" fmla="*/ 3306015 h 3406586"/>
              <a:gd name="connsiteX33" fmla="*/ 1063194 w 12190413"/>
              <a:gd name="connsiteY33" fmla="*/ 3299628 h 3406586"/>
              <a:gd name="connsiteX34" fmla="*/ 750855 w 12190413"/>
              <a:gd name="connsiteY34" fmla="*/ 3254655 h 3406586"/>
              <a:gd name="connsiteX35" fmla="*/ 268553 w 12190413"/>
              <a:gd name="connsiteY35" fmla="*/ 3164158 h 3406586"/>
              <a:gd name="connsiteX36" fmla="*/ 1 w 12190413"/>
              <a:gd name="connsiteY36" fmla="*/ 3097698 h 3406586"/>
              <a:gd name="connsiteX37" fmla="*/ 0 w 12190413"/>
              <a:gd name="connsiteY37" fmla="*/ 3097676 h 3406586"/>
              <a:gd name="connsiteX38" fmla="*/ 91440 w 12190413"/>
              <a:gd name="connsiteY38" fmla="*/ 91440 h 3406586"/>
              <a:gd name="connsiteX0" fmla="*/ 0 w 12190413"/>
              <a:gd name="connsiteY0" fmla="*/ 0 h 3406586"/>
              <a:gd name="connsiteX1" fmla="*/ 12190413 w 12190413"/>
              <a:gd name="connsiteY1" fmla="*/ 0 h 3406586"/>
              <a:gd name="connsiteX2" fmla="*/ 12190413 w 12190413"/>
              <a:gd name="connsiteY2" fmla="*/ 1563230 h 3406586"/>
              <a:gd name="connsiteX3" fmla="*/ 12190412 w 12190413"/>
              <a:gd name="connsiteY3" fmla="*/ 3126460 h 3406586"/>
              <a:gd name="connsiteX4" fmla="*/ 12188206 w 12190413"/>
              <a:gd name="connsiteY4" fmla="*/ 3125946 h 3406586"/>
              <a:gd name="connsiteX5" fmla="*/ 12188206 w 12190413"/>
              <a:gd name="connsiteY5" fmla="*/ 3119321 h 3406586"/>
              <a:gd name="connsiteX6" fmla="*/ 12032390 w 12190413"/>
              <a:gd name="connsiteY6" fmla="*/ 3089643 h 3406586"/>
              <a:gd name="connsiteX7" fmla="*/ 11853287 w 12190413"/>
              <a:gd name="connsiteY7" fmla="*/ 3047915 h 3406586"/>
              <a:gd name="connsiteX8" fmla="*/ 9474399 w 12190413"/>
              <a:gd name="connsiteY8" fmla="*/ 2814917 h 3406586"/>
              <a:gd name="connsiteX9" fmla="*/ 9363219 w 12190413"/>
              <a:gd name="connsiteY9" fmla="*/ 2815958 h 3406586"/>
              <a:gd name="connsiteX10" fmla="*/ 9336724 w 12190413"/>
              <a:gd name="connsiteY10" fmla="*/ 2815490 h 3406586"/>
              <a:gd name="connsiteX11" fmla="*/ 9141154 w 12190413"/>
              <a:gd name="connsiteY11" fmla="*/ 2815490 h 3406586"/>
              <a:gd name="connsiteX12" fmla="*/ 8943837 w 12190413"/>
              <a:gd name="connsiteY12" fmla="*/ 2815489 h 3406586"/>
              <a:gd name="connsiteX13" fmla="*/ 8746521 w 12190413"/>
              <a:gd name="connsiteY13" fmla="*/ 2818982 h 3406586"/>
              <a:gd name="connsiteX14" fmla="*/ 8552697 w 12190413"/>
              <a:gd name="connsiteY14" fmla="*/ 2824221 h 3406586"/>
              <a:gd name="connsiteX15" fmla="*/ 8357128 w 12190413"/>
              <a:gd name="connsiteY15" fmla="*/ 2834697 h 3406586"/>
              <a:gd name="connsiteX16" fmla="*/ 8163303 w 12190413"/>
              <a:gd name="connsiteY16" fmla="*/ 2846920 h 3406586"/>
              <a:gd name="connsiteX17" fmla="*/ 7972972 w 12190413"/>
              <a:gd name="connsiteY17" fmla="*/ 2859144 h 3406586"/>
              <a:gd name="connsiteX18" fmla="*/ 7779149 w 12190413"/>
              <a:gd name="connsiteY18" fmla="*/ 2874858 h 3406586"/>
              <a:gd name="connsiteX19" fmla="*/ 7587072 w 12190413"/>
              <a:gd name="connsiteY19" fmla="*/ 2894066 h 3406586"/>
              <a:gd name="connsiteX20" fmla="*/ 7396738 w 12190413"/>
              <a:gd name="connsiteY20" fmla="*/ 2916766 h 3406586"/>
              <a:gd name="connsiteX21" fmla="*/ 7209903 w 12190413"/>
              <a:gd name="connsiteY21" fmla="*/ 2939466 h 3406586"/>
              <a:gd name="connsiteX22" fmla="*/ 7019571 w 12190413"/>
              <a:gd name="connsiteY22" fmla="*/ 2963913 h 3406586"/>
              <a:gd name="connsiteX23" fmla="*/ 6853019 w 12190413"/>
              <a:gd name="connsiteY23" fmla="*/ 2990374 h 3406586"/>
              <a:gd name="connsiteX24" fmla="*/ 6718666 w 12190413"/>
              <a:gd name="connsiteY24" fmla="*/ 3007620 h 3406586"/>
              <a:gd name="connsiteX25" fmla="*/ 6545441 w 12190413"/>
              <a:gd name="connsiteY25" fmla="*/ 3036817 h 3406586"/>
              <a:gd name="connsiteX26" fmla="*/ 6460798 w 12190413"/>
              <a:gd name="connsiteY26" fmla="*/ 3049475 h 3406586"/>
              <a:gd name="connsiteX27" fmla="*/ 6387367 w 12190413"/>
              <a:gd name="connsiteY27" fmla="*/ 3063462 h 3406586"/>
              <a:gd name="connsiteX28" fmla="*/ 6041160 w 12190413"/>
              <a:gd name="connsiteY28" fmla="*/ 3121816 h 3406586"/>
              <a:gd name="connsiteX29" fmla="*/ 5887321 w 12190413"/>
              <a:gd name="connsiteY29" fmla="*/ 3154127 h 3406586"/>
              <a:gd name="connsiteX30" fmla="*/ 5857713 w 12190413"/>
              <a:gd name="connsiteY30" fmla="*/ 3159113 h 3406586"/>
              <a:gd name="connsiteX31" fmla="*/ 1438219 w 12190413"/>
              <a:gd name="connsiteY31" fmla="*/ 3342542 h 3406586"/>
              <a:gd name="connsiteX32" fmla="*/ 1112913 w 12190413"/>
              <a:gd name="connsiteY32" fmla="*/ 3306015 h 3406586"/>
              <a:gd name="connsiteX33" fmla="*/ 1063194 w 12190413"/>
              <a:gd name="connsiteY33" fmla="*/ 3299628 h 3406586"/>
              <a:gd name="connsiteX34" fmla="*/ 750855 w 12190413"/>
              <a:gd name="connsiteY34" fmla="*/ 3254655 h 3406586"/>
              <a:gd name="connsiteX35" fmla="*/ 268553 w 12190413"/>
              <a:gd name="connsiteY35" fmla="*/ 3164158 h 3406586"/>
              <a:gd name="connsiteX36" fmla="*/ 1 w 12190413"/>
              <a:gd name="connsiteY36" fmla="*/ 3097698 h 3406586"/>
              <a:gd name="connsiteX37" fmla="*/ 0 w 12190413"/>
              <a:gd name="connsiteY37" fmla="*/ 3097676 h 3406586"/>
              <a:gd name="connsiteX0" fmla="*/ 12190413 w 12190413"/>
              <a:gd name="connsiteY0" fmla="*/ 0 h 3406586"/>
              <a:gd name="connsiteX1" fmla="*/ 12190413 w 12190413"/>
              <a:gd name="connsiteY1" fmla="*/ 1563230 h 3406586"/>
              <a:gd name="connsiteX2" fmla="*/ 12190412 w 12190413"/>
              <a:gd name="connsiteY2" fmla="*/ 3126460 h 3406586"/>
              <a:gd name="connsiteX3" fmla="*/ 12188206 w 12190413"/>
              <a:gd name="connsiteY3" fmla="*/ 3125946 h 3406586"/>
              <a:gd name="connsiteX4" fmla="*/ 12188206 w 12190413"/>
              <a:gd name="connsiteY4" fmla="*/ 3119321 h 3406586"/>
              <a:gd name="connsiteX5" fmla="*/ 12032390 w 12190413"/>
              <a:gd name="connsiteY5" fmla="*/ 3089643 h 3406586"/>
              <a:gd name="connsiteX6" fmla="*/ 11853287 w 12190413"/>
              <a:gd name="connsiteY6" fmla="*/ 3047915 h 3406586"/>
              <a:gd name="connsiteX7" fmla="*/ 9474399 w 12190413"/>
              <a:gd name="connsiteY7" fmla="*/ 2814917 h 3406586"/>
              <a:gd name="connsiteX8" fmla="*/ 9363219 w 12190413"/>
              <a:gd name="connsiteY8" fmla="*/ 2815958 h 3406586"/>
              <a:gd name="connsiteX9" fmla="*/ 9336724 w 12190413"/>
              <a:gd name="connsiteY9" fmla="*/ 2815490 h 3406586"/>
              <a:gd name="connsiteX10" fmla="*/ 9141154 w 12190413"/>
              <a:gd name="connsiteY10" fmla="*/ 2815490 h 3406586"/>
              <a:gd name="connsiteX11" fmla="*/ 8943837 w 12190413"/>
              <a:gd name="connsiteY11" fmla="*/ 2815489 h 3406586"/>
              <a:gd name="connsiteX12" fmla="*/ 8746521 w 12190413"/>
              <a:gd name="connsiteY12" fmla="*/ 2818982 h 3406586"/>
              <a:gd name="connsiteX13" fmla="*/ 8552697 w 12190413"/>
              <a:gd name="connsiteY13" fmla="*/ 2824221 h 3406586"/>
              <a:gd name="connsiteX14" fmla="*/ 8357128 w 12190413"/>
              <a:gd name="connsiteY14" fmla="*/ 2834697 h 3406586"/>
              <a:gd name="connsiteX15" fmla="*/ 8163303 w 12190413"/>
              <a:gd name="connsiteY15" fmla="*/ 2846920 h 3406586"/>
              <a:gd name="connsiteX16" fmla="*/ 7972972 w 12190413"/>
              <a:gd name="connsiteY16" fmla="*/ 2859144 h 3406586"/>
              <a:gd name="connsiteX17" fmla="*/ 7779149 w 12190413"/>
              <a:gd name="connsiteY17" fmla="*/ 2874858 h 3406586"/>
              <a:gd name="connsiteX18" fmla="*/ 7587072 w 12190413"/>
              <a:gd name="connsiteY18" fmla="*/ 2894066 h 3406586"/>
              <a:gd name="connsiteX19" fmla="*/ 7396738 w 12190413"/>
              <a:gd name="connsiteY19" fmla="*/ 2916766 h 3406586"/>
              <a:gd name="connsiteX20" fmla="*/ 7209903 w 12190413"/>
              <a:gd name="connsiteY20" fmla="*/ 2939466 h 3406586"/>
              <a:gd name="connsiteX21" fmla="*/ 7019571 w 12190413"/>
              <a:gd name="connsiteY21" fmla="*/ 2963913 h 3406586"/>
              <a:gd name="connsiteX22" fmla="*/ 6853019 w 12190413"/>
              <a:gd name="connsiteY22" fmla="*/ 2990374 h 3406586"/>
              <a:gd name="connsiteX23" fmla="*/ 6718666 w 12190413"/>
              <a:gd name="connsiteY23" fmla="*/ 3007620 h 3406586"/>
              <a:gd name="connsiteX24" fmla="*/ 6545441 w 12190413"/>
              <a:gd name="connsiteY24" fmla="*/ 3036817 h 3406586"/>
              <a:gd name="connsiteX25" fmla="*/ 6460798 w 12190413"/>
              <a:gd name="connsiteY25" fmla="*/ 3049475 h 3406586"/>
              <a:gd name="connsiteX26" fmla="*/ 6387367 w 12190413"/>
              <a:gd name="connsiteY26" fmla="*/ 3063462 h 3406586"/>
              <a:gd name="connsiteX27" fmla="*/ 6041160 w 12190413"/>
              <a:gd name="connsiteY27" fmla="*/ 3121816 h 3406586"/>
              <a:gd name="connsiteX28" fmla="*/ 5887321 w 12190413"/>
              <a:gd name="connsiteY28" fmla="*/ 3154127 h 3406586"/>
              <a:gd name="connsiteX29" fmla="*/ 5857713 w 12190413"/>
              <a:gd name="connsiteY29" fmla="*/ 3159113 h 3406586"/>
              <a:gd name="connsiteX30" fmla="*/ 1438219 w 12190413"/>
              <a:gd name="connsiteY30" fmla="*/ 3342542 h 3406586"/>
              <a:gd name="connsiteX31" fmla="*/ 1112913 w 12190413"/>
              <a:gd name="connsiteY31" fmla="*/ 3306015 h 3406586"/>
              <a:gd name="connsiteX32" fmla="*/ 1063194 w 12190413"/>
              <a:gd name="connsiteY32" fmla="*/ 3299628 h 3406586"/>
              <a:gd name="connsiteX33" fmla="*/ 750855 w 12190413"/>
              <a:gd name="connsiteY33" fmla="*/ 3254655 h 3406586"/>
              <a:gd name="connsiteX34" fmla="*/ 268553 w 12190413"/>
              <a:gd name="connsiteY34" fmla="*/ 3164158 h 3406586"/>
              <a:gd name="connsiteX35" fmla="*/ 1 w 12190413"/>
              <a:gd name="connsiteY35" fmla="*/ 3097698 h 3406586"/>
              <a:gd name="connsiteX36" fmla="*/ 0 w 12190413"/>
              <a:gd name="connsiteY36" fmla="*/ 3097676 h 3406586"/>
              <a:gd name="connsiteX0" fmla="*/ 12190413 w 12190413"/>
              <a:gd name="connsiteY0" fmla="*/ 0 h 1843356"/>
              <a:gd name="connsiteX1" fmla="*/ 12190412 w 12190413"/>
              <a:gd name="connsiteY1" fmla="*/ 1563230 h 1843356"/>
              <a:gd name="connsiteX2" fmla="*/ 12188206 w 12190413"/>
              <a:gd name="connsiteY2" fmla="*/ 1562716 h 1843356"/>
              <a:gd name="connsiteX3" fmla="*/ 12188206 w 12190413"/>
              <a:gd name="connsiteY3" fmla="*/ 1556091 h 1843356"/>
              <a:gd name="connsiteX4" fmla="*/ 12032390 w 12190413"/>
              <a:gd name="connsiteY4" fmla="*/ 1526413 h 1843356"/>
              <a:gd name="connsiteX5" fmla="*/ 11853287 w 12190413"/>
              <a:gd name="connsiteY5" fmla="*/ 1484685 h 1843356"/>
              <a:gd name="connsiteX6" fmla="*/ 9474399 w 12190413"/>
              <a:gd name="connsiteY6" fmla="*/ 1251687 h 1843356"/>
              <a:gd name="connsiteX7" fmla="*/ 9363219 w 12190413"/>
              <a:gd name="connsiteY7" fmla="*/ 1252728 h 1843356"/>
              <a:gd name="connsiteX8" fmla="*/ 9336724 w 12190413"/>
              <a:gd name="connsiteY8" fmla="*/ 1252260 h 1843356"/>
              <a:gd name="connsiteX9" fmla="*/ 9141154 w 12190413"/>
              <a:gd name="connsiteY9" fmla="*/ 1252260 h 1843356"/>
              <a:gd name="connsiteX10" fmla="*/ 8943837 w 12190413"/>
              <a:gd name="connsiteY10" fmla="*/ 1252259 h 1843356"/>
              <a:gd name="connsiteX11" fmla="*/ 8746521 w 12190413"/>
              <a:gd name="connsiteY11" fmla="*/ 1255752 h 1843356"/>
              <a:gd name="connsiteX12" fmla="*/ 8552697 w 12190413"/>
              <a:gd name="connsiteY12" fmla="*/ 1260991 h 1843356"/>
              <a:gd name="connsiteX13" fmla="*/ 8357128 w 12190413"/>
              <a:gd name="connsiteY13" fmla="*/ 1271467 h 1843356"/>
              <a:gd name="connsiteX14" fmla="*/ 8163303 w 12190413"/>
              <a:gd name="connsiteY14" fmla="*/ 1283690 h 1843356"/>
              <a:gd name="connsiteX15" fmla="*/ 7972972 w 12190413"/>
              <a:gd name="connsiteY15" fmla="*/ 1295914 h 1843356"/>
              <a:gd name="connsiteX16" fmla="*/ 7779149 w 12190413"/>
              <a:gd name="connsiteY16" fmla="*/ 1311628 h 1843356"/>
              <a:gd name="connsiteX17" fmla="*/ 7587072 w 12190413"/>
              <a:gd name="connsiteY17" fmla="*/ 1330836 h 1843356"/>
              <a:gd name="connsiteX18" fmla="*/ 7396738 w 12190413"/>
              <a:gd name="connsiteY18" fmla="*/ 1353536 h 1843356"/>
              <a:gd name="connsiteX19" fmla="*/ 7209903 w 12190413"/>
              <a:gd name="connsiteY19" fmla="*/ 1376236 h 1843356"/>
              <a:gd name="connsiteX20" fmla="*/ 7019571 w 12190413"/>
              <a:gd name="connsiteY20" fmla="*/ 1400683 h 1843356"/>
              <a:gd name="connsiteX21" fmla="*/ 6853019 w 12190413"/>
              <a:gd name="connsiteY21" fmla="*/ 1427144 h 1843356"/>
              <a:gd name="connsiteX22" fmla="*/ 6718666 w 12190413"/>
              <a:gd name="connsiteY22" fmla="*/ 1444390 h 1843356"/>
              <a:gd name="connsiteX23" fmla="*/ 6545441 w 12190413"/>
              <a:gd name="connsiteY23" fmla="*/ 1473587 h 1843356"/>
              <a:gd name="connsiteX24" fmla="*/ 6460798 w 12190413"/>
              <a:gd name="connsiteY24" fmla="*/ 1486245 h 1843356"/>
              <a:gd name="connsiteX25" fmla="*/ 6387367 w 12190413"/>
              <a:gd name="connsiteY25" fmla="*/ 1500232 h 1843356"/>
              <a:gd name="connsiteX26" fmla="*/ 6041160 w 12190413"/>
              <a:gd name="connsiteY26" fmla="*/ 1558586 h 1843356"/>
              <a:gd name="connsiteX27" fmla="*/ 5887321 w 12190413"/>
              <a:gd name="connsiteY27" fmla="*/ 1590897 h 1843356"/>
              <a:gd name="connsiteX28" fmla="*/ 5857713 w 12190413"/>
              <a:gd name="connsiteY28" fmla="*/ 1595883 h 1843356"/>
              <a:gd name="connsiteX29" fmla="*/ 1438219 w 12190413"/>
              <a:gd name="connsiteY29" fmla="*/ 1779312 h 1843356"/>
              <a:gd name="connsiteX30" fmla="*/ 1112913 w 12190413"/>
              <a:gd name="connsiteY30" fmla="*/ 1742785 h 1843356"/>
              <a:gd name="connsiteX31" fmla="*/ 1063194 w 12190413"/>
              <a:gd name="connsiteY31" fmla="*/ 1736398 h 1843356"/>
              <a:gd name="connsiteX32" fmla="*/ 750855 w 12190413"/>
              <a:gd name="connsiteY32" fmla="*/ 1691425 h 1843356"/>
              <a:gd name="connsiteX33" fmla="*/ 268553 w 12190413"/>
              <a:gd name="connsiteY33" fmla="*/ 1600928 h 1843356"/>
              <a:gd name="connsiteX34" fmla="*/ 1 w 12190413"/>
              <a:gd name="connsiteY34" fmla="*/ 1534468 h 1843356"/>
              <a:gd name="connsiteX35" fmla="*/ 0 w 12190413"/>
              <a:gd name="connsiteY35" fmla="*/ 1534446 h 1843356"/>
              <a:gd name="connsiteX0" fmla="*/ 12190412 w 12190412"/>
              <a:gd name="connsiteY0" fmla="*/ 311543 h 591669"/>
              <a:gd name="connsiteX1" fmla="*/ 12188206 w 12190412"/>
              <a:gd name="connsiteY1" fmla="*/ 311029 h 591669"/>
              <a:gd name="connsiteX2" fmla="*/ 12188206 w 12190412"/>
              <a:gd name="connsiteY2" fmla="*/ 304404 h 591669"/>
              <a:gd name="connsiteX3" fmla="*/ 12032390 w 12190412"/>
              <a:gd name="connsiteY3" fmla="*/ 274726 h 591669"/>
              <a:gd name="connsiteX4" fmla="*/ 11853287 w 12190412"/>
              <a:gd name="connsiteY4" fmla="*/ 232998 h 591669"/>
              <a:gd name="connsiteX5" fmla="*/ 9474399 w 12190412"/>
              <a:gd name="connsiteY5" fmla="*/ 0 h 591669"/>
              <a:gd name="connsiteX6" fmla="*/ 9363219 w 12190412"/>
              <a:gd name="connsiteY6" fmla="*/ 1041 h 591669"/>
              <a:gd name="connsiteX7" fmla="*/ 9336724 w 12190412"/>
              <a:gd name="connsiteY7" fmla="*/ 573 h 591669"/>
              <a:gd name="connsiteX8" fmla="*/ 9141154 w 12190412"/>
              <a:gd name="connsiteY8" fmla="*/ 573 h 591669"/>
              <a:gd name="connsiteX9" fmla="*/ 8943837 w 12190412"/>
              <a:gd name="connsiteY9" fmla="*/ 572 h 591669"/>
              <a:gd name="connsiteX10" fmla="*/ 8746521 w 12190412"/>
              <a:gd name="connsiteY10" fmla="*/ 4065 h 591669"/>
              <a:gd name="connsiteX11" fmla="*/ 8552697 w 12190412"/>
              <a:gd name="connsiteY11" fmla="*/ 9304 h 591669"/>
              <a:gd name="connsiteX12" fmla="*/ 8357128 w 12190412"/>
              <a:gd name="connsiteY12" fmla="*/ 19780 h 591669"/>
              <a:gd name="connsiteX13" fmla="*/ 8163303 w 12190412"/>
              <a:gd name="connsiteY13" fmla="*/ 32003 h 591669"/>
              <a:gd name="connsiteX14" fmla="*/ 7972972 w 12190412"/>
              <a:gd name="connsiteY14" fmla="*/ 44227 h 591669"/>
              <a:gd name="connsiteX15" fmla="*/ 7779149 w 12190412"/>
              <a:gd name="connsiteY15" fmla="*/ 59941 h 591669"/>
              <a:gd name="connsiteX16" fmla="*/ 7587072 w 12190412"/>
              <a:gd name="connsiteY16" fmla="*/ 79149 h 591669"/>
              <a:gd name="connsiteX17" fmla="*/ 7396738 w 12190412"/>
              <a:gd name="connsiteY17" fmla="*/ 101849 h 591669"/>
              <a:gd name="connsiteX18" fmla="*/ 7209903 w 12190412"/>
              <a:gd name="connsiteY18" fmla="*/ 124549 h 591669"/>
              <a:gd name="connsiteX19" fmla="*/ 7019571 w 12190412"/>
              <a:gd name="connsiteY19" fmla="*/ 148996 h 591669"/>
              <a:gd name="connsiteX20" fmla="*/ 6853019 w 12190412"/>
              <a:gd name="connsiteY20" fmla="*/ 175457 h 591669"/>
              <a:gd name="connsiteX21" fmla="*/ 6718666 w 12190412"/>
              <a:gd name="connsiteY21" fmla="*/ 192703 h 591669"/>
              <a:gd name="connsiteX22" fmla="*/ 6545441 w 12190412"/>
              <a:gd name="connsiteY22" fmla="*/ 221900 h 591669"/>
              <a:gd name="connsiteX23" fmla="*/ 6460798 w 12190412"/>
              <a:gd name="connsiteY23" fmla="*/ 234558 h 591669"/>
              <a:gd name="connsiteX24" fmla="*/ 6387367 w 12190412"/>
              <a:gd name="connsiteY24" fmla="*/ 248545 h 591669"/>
              <a:gd name="connsiteX25" fmla="*/ 6041160 w 12190412"/>
              <a:gd name="connsiteY25" fmla="*/ 306899 h 591669"/>
              <a:gd name="connsiteX26" fmla="*/ 5887321 w 12190412"/>
              <a:gd name="connsiteY26" fmla="*/ 339210 h 591669"/>
              <a:gd name="connsiteX27" fmla="*/ 5857713 w 12190412"/>
              <a:gd name="connsiteY27" fmla="*/ 344196 h 591669"/>
              <a:gd name="connsiteX28" fmla="*/ 1438219 w 12190412"/>
              <a:gd name="connsiteY28" fmla="*/ 527625 h 591669"/>
              <a:gd name="connsiteX29" fmla="*/ 1112913 w 12190412"/>
              <a:gd name="connsiteY29" fmla="*/ 491098 h 591669"/>
              <a:gd name="connsiteX30" fmla="*/ 1063194 w 12190412"/>
              <a:gd name="connsiteY30" fmla="*/ 484711 h 591669"/>
              <a:gd name="connsiteX31" fmla="*/ 750855 w 12190412"/>
              <a:gd name="connsiteY31" fmla="*/ 439738 h 591669"/>
              <a:gd name="connsiteX32" fmla="*/ 268553 w 12190412"/>
              <a:gd name="connsiteY32" fmla="*/ 349241 h 591669"/>
              <a:gd name="connsiteX33" fmla="*/ 1 w 12190412"/>
              <a:gd name="connsiteY33" fmla="*/ 282781 h 591669"/>
              <a:gd name="connsiteX34" fmla="*/ 0 w 12190412"/>
              <a:gd name="connsiteY34" fmla="*/ 282759 h 5916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2190412" h="591669">
                <a:moveTo>
                  <a:pt x="12190412" y="311543"/>
                </a:moveTo>
                <a:lnTo>
                  <a:pt x="12188206" y="311029"/>
                </a:lnTo>
                <a:lnTo>
                  <a:pt x="12188206" y="304404"/>
                </a:lnTo>
                <a:lnTo>
                  <a:pt x="12032390" y="274726"/>
                </a:lnTo>
                <a:lnTo>
                  <a:pt x="11853287" y="232998"/>
                </a:lnTo>
                <a:cubicBezTo>
                  <a:pt x="11151505" y="90802"/>
                  <a:pt x="10345755" y="9736"/>
                  <a:pt x="9474399" y="0"/>
                </a:cubicBezTo>
                <a:lnTo>
                  <a:pt x="9363219" y="1041"/>
                </a:lnTo>
                <a:lnTo>
                  <a:pt x="9336724" y="573"/>
                </a:lnTo>
                <a:lnTo>
                  <a:pt x="9141154" y="573"/>
                </a:lnTo>
                <a:lnTo>
                  <a:pt x="8943837" y="572"/>
                </a:lnTo>
                <a:lnTo>
                  <a:pt x="8746521" y="4065"/>
                </a:lnTo>
                <a:lnTo>
                  <a:pt x="8552697" y="9304"/>
                </a:lnTo>
                <a:lnTo>
                  <a:pt x="8357128" y="19780"/>
                </a:lnTo>
                <a:lnTo>
                  <a:pt x="8163303" y="32003"/>
                </a:lnTo>
                <a:lnTo>
                  <a:pt x="7972972" y="44227"/>
                </a:lnTo>
                <a:lnTo>
                  <a:pt x="7779149" y="59941"/>
                </a:lnTo>
                <a:lnTo>
                  <a:pt x="7587072" y="79149"/>
                </a:lnTo>
                <a:lnTo>
                  <a:pt x="7396738" y="101849"/>
                </a:lnTo>
                <a:lnTo>
                  <a:pt x="7209903" y="124549"/>
                </a:lnTo>
                <a:lnTo>
                  <a:pt x="7019571" y="148996"/>
                </a:lnTo>
                <a:lnTo>
                  <a:pt x="6853019" y="175457"/>
                </a:lnTo>
                <a:lnTo>
                  <a:pt x="6718666" y="192703"/>
                </a:lnTo>
                <a:lnTo>
                  <a:pt x="6545441" y="221900"/>
                </a:lnTo>
                <a:lnTo>
                  <a:pt x="6460798" y="234558"/>
                </a:lnTo>
                <a:lnTo>
                  <a:pt x="6387367" y="248545"/>
                </a:lnTo>
                <a:lnTo>
                  <a:pt x="6041160" y="306899"/>
                </a:lnTo>
                <a:lnTo>
                  <a:pt x="5887321" y="339210"/>
                </a:lnTo>
                <a:lnTo>
                  <a:pt x="5857713" y="344196"/>
                </a:lnTo>
                <a:cubicBezTo>
                  <a:pt x="4271557" y="592719"/>
                  <a:pt x="2741498" y="654449"/>
                  <a:pt x="1438219" y="527625"/>
                </a:cubicBezTo>
                <a:lnTo>
                  <a:pt x="1112913" y="491098"/>
                </a:lnTo>
                <a:lnTo>
                  <a:pt x="1063194" y="484711"/>
                </a:lnTo>
                <a:lnTo>
                  <a:pt x="750855" y="439738"/>
                </a:lnTo>
                <a:cubicBezTo>
                  <a:pt x="585150" y="413086"/>
                  <a:pt x="424237" y="382922"/>
                  <a:pt x="268553" y="349241"/>
                </a:cubicBezTo>
                <a:lnTo>
                  <a:pt x="1" y="282781"/>
                </a:lnTo>
                <a:cubicBezTo>
                  <a:pt x="1" y="282774"/>
                  <a:pt x="0" y="282766"/>
                  <a:pt x="0" y="282759"/>
                </a:cubicBezTo>
              </a:path>
            </a:pathLst>
          </a:cu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p:cNvSpPr>
            <a:spLocks noGrp="1"/>
          </p:cNvSpPr>
          <p:nvPr>
            <p:ph type="ctrTitle" hasCustomPrompt="1"/>
          </p:nvPr>
        </p:nvSpPr>
        <p:spPr bwMode="gray">
          <a:xfrm>
            <a:off x="551976" y="3933864"/>
            <a:ext cx="11088000" cy="792000"/>
          </a:xfrm>
        </p:spPr>
        <p:txBody>
          <a:bodyPr/>
          <a:lstStyle>
            <a:lvl1pPr>
              <a:defRPr sz="3200" baseline="0">
                <a:solidFill>
                  <a:schemeClr val="accent1"/>
                </a:solidFill>
              </a:defRPr>
            </a:lvl1pPr>
          </a:lstStyle>
          <a:p>
            <a:r>
              <a:rPr lang="en-US" dirty="0"/>
              <a:t>Title »white« for internal Presentation 32pt</a:t>
            </a:r>
          </a:p>
        </p:txBody>
      </p:sp>
      <p:sp>
        <p:nvSpPr>
          <p:cNvPr id="3" name="Untertitel 2"/>
          <p:cNvSpPr>
            <a:spLocks noGrp="1"/>
          </p:cNvSpPr>
          <p:nvPr>
            <p:ph type="subTitle" idx="1" hasCustomPrompt="1"/>
          </p:nvPr>
        </p:nvSpPr>
        <p:spPr bwMode="gray">
          <a:xfrm>
            <a:off x="550436" y="4797749"/>
            <a:ext cx="11088000" cy="1152395"/>
          </a:xfrm>
        </p:spPr>
        <p:txBody>
          <a:bodyPr/>
          <a:lstStyle>
            <a:lvl1pPr marL="0" indent="0" algn="l">
              <a:buNone/>
              <a:defRPr sz="2000" cap="none" baseline="0">
                <a:solidFill>
                  <a:schemeClr val="accent1"/>
                </a:solidFill>
              </a:defRPr>
            </a:lvl1pPr>
            <a:lvl2pPr marL="0" indent="0" algn="l">
              <a:buNone/>
              <a:defRPr sz="2000">
                <a:solidFill>
                  <a:schemeClr val="accent1"/>
                </a:solidFill>
              </a:defRPr>
            </a:lvl2pPr>
            <a:lvl3pPr marL="0" indent="0" algn="l">
              <a:buNone/>
              <a:defRPr sz="2000">
                <a:solidFill>
                  <a:schemeClr val="accent1"/>
                </a:solidFill>
              </a:defRPr>
            </a:lvl3pPr>
            <a:lvl4pPr marL="0" indent="0" algn="l">
              <a:buNone/>
              <a:defRPr sz="2000">
                <a:solidFill>
                  <a:schemeClr val="accent1"/>
                </a:solidFill>
              </a:defRPr>
            </a:lvl4pPr>
            <a:lvl5pPr marL="0" indent="0" algn="l">
              <a:buNone/>
              <a:defRPr sz="2000">
                <a:solidFill>
                  <a:schemeClr val="accent1"/>
                </a:solidFill>
              </a:defRPr>
            </a:lvl5pPr>
            <a:lvl6pPr marL="0" indent="0" algn="l">
              <a:buNone/>
              <a:defRPr sz="2000">
                <a:solidFill>
                  <a:schemeClr val="accent1"/>
                </a:solidFill>
              </a:defRPr>
            </a:lvl6pPr>
            <a:lvl7pPr marL="0" indent="0" algn="l">
              <a:buNone/>
              <a:defRPr sz="2000">
                <a:solidFill>
                  <a:schemeClr val="accent1"/>
                </a:solidFill>
              </a:defRPr>
            </a:lvl7pPr>
            <a:lvl8pPr marL="0" indent="0" algn="l">
              <a:buNone/>
              <a:defRPr sz="2000">
                <a:solidFill>
                  <a:schemeClr val="accent1"/>
                </a:solidFill>
              </a:defRPr>
            </a:lvl8pPr>
            <a:lvl9pPr marL="0" indent="0" algn="l">
              <a:buNone/>
              <a:defRPr sz="2000">
                <a:solidFill>
                  <a:schemeClr val="accent1"/>
                </a:solidFill>
              </a:defRPr>
            </a:lvl9pPr>
          </a:lstStyle>
          <a:p>
            <a:pPr lvl="0"/>
            <a:r>
              <a:rPr lang="en-US" dirty="0"/>
              <a:t>Here is a Subheadline 20pt</a:t>
            </a:r>
          </a:p>
        </p:txBody>
      </p:sp>
      <p:sp>
        <p:nvSpPr>
          <p:cNvPr id="7" name="Datumsplatzhalter 6"/>
          <p:cNvSpPr>
            <a:spLocks noGrp="1"/>
          </p:cNvSpPr>
          <p:nvPr>
            <p:ph type="dt" sz="half" idx="11"/>
          </p:nvPr>
        </p:nvSpPr>
        <p:spPr bwMode="gray"/>
        <p:txBody>
          <a:bodyPr/>
          <a:lstStyle/>
          <a:p>
            <a:fld id="{D56941D4-8742-49A4-8DCF-217F12DF244B}" type="datetime1">
              <a:rPr lang="en-US" smtClean="0"/>
              <a:t>1/6/2022</a:t>
            </a:fld>
            <a:endParaRPr lang="en-US" dirty="0"/>
          </a:p>
        </p:txBody>
      </p:sp>
      <p:sp>
        <p:nvSpPr>
          <p:cNvPr id="8" name="Fußzeilenplatzhalter 7"/>
          <p:cNvSpPr>
            <a:spLocks noGrp="1"/>
          </p:cNvSpPr>
          <p:nvPr>
            <p:ph type="ftr" sz="quarter" idx="12"/>
          </p:nvPr>
        </p:nvSpPr>
        <p:spPr bwMode="gray"/>
        <p:txBody>
          <a:bodyPr/>
          <a:lstStyle/>
          <a:p>
            <a:r>
              <a:rPr lang="en-US" dirty="0"/>
              <a:t>Please insert footnote</a:t>
            </a:r>
          </a:p>
        </p:txBody>
      </p:sp>
      <p:sp>
        <p:nvSpPr>
          <p:cNvPr id="9" name="Foliennummernplatzhalter 8"/>
          <p:cNvSpPr>
            <a:spLocks noGrp="1"/>
          </p:cNvSpPr>
          <p:nvPr>
            <p:ph type="sldNum" sz="quarter" idx="13"/>
          </p:nvPr>
        </p:nvSpPr>
        <p:spPr bwMode="gray"/>
        <p:txBody>
          <a:bodyPr/>
          <a:lstStyle/>
          <a:p>
            <a:fld id="{4915BD61-E5D5-4E4F-ADA0-6F3448AB9FA6}" type="slidenum">
              <a:rPr lang="en-US" smtClean="0"/>
              <a:pPr/>
              <a:t>‹#›</a:t>
            </a:fld>
            <a:endParaRPr lang="en-US" dirty="0"/>
          </a:p>
        </p:txBody>
      </p:sp>
      <p:sp>
        <p:nvSpPr>
          <p:cNvPr id="12" name="Rechteck 11" hidden="1">
            <a:extLst>
              <a:ext uri="{FF2B5EF4-FFF2-40B4-BE49-F238E27FC236}">
                <a16:creationId xmlns:a16="http://schemas.microsoft.com/office/drawing/2014/main" id="{FD6211FE-EA04-4C6F-8426-A8589AFFCAD2}"/>
              </a:ext>
            </a:extLst>
          </p:cNvPr>
          <p:cNvSpPr/>
          <p:nvPr userDrawn="1">
            <p:custDataLst>
              <p:tags r:id="rId1"/>
            </p:custDataLst>
          </p:nvPr>
        </p:nvSpPr>
        <p:spPr>
          <a:xfrm>
            <a:off x="9191636" y="5998861"/>
            <a:ext cx="2998777" cy="860727"/>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Tree>
    <p:extLst>
      <p:ext uri="{BB962C8B-B14F-4D97-AF65-F5344CB8AC3E}">
        <p14:creationId xmlns:p14="http://schemas.microsoft.com/office/powerpoint/2010/main" val="3956318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genda overview">
    <p:spTree>
      <p:nvGrpSpPr>
        <p:cNvPr id="1" name=""/>
        <p:cNvGrpSpPr/>
        <p:nvPr/>
      </p:nvGrpSpPr>
      <p:grpSpPr>
        <a:xfrm>
          <a:off x="0" y="0"/>
          <a:ext cx="0" cy="0"/>
          <a:chOff x="0" y="0"/>
          <a:chExt cx="0" cy="0"/>
        </a:xfrm>
      </p:grpSpPr>
      <p:sp>
        <p:nvSpPr>
          <p:cNvPr id="2" name="Titel 1"/>
          <p:cNvSpPr>
            <a:spLocks noGrp="1"/>
          </p:cNvSpPr>
          <p:nvPr>
            <p:ph type="title" hasCustomPrompt="1"/>
          </p:nvPr>
        </p:nvSpPr>
        <p:spPr bwMode="gray">
          <a:xfrm>
            <a:off x="550436" y="405374"/>
            <a:ext cx="11088688" cy="432000"/>
          </a:xfrm>
        </p:spPr>
        <p:txBody>
          <a:bodyPr/>
          <a:lstStyle>
            <a:lvl1pPr>
              <a:defRPr/>
            </a:lvl1pPr>
          </a:lstStyle>
          <a:p>
            <a:r>
              <a:rPr lang="en-US" dirty="0"/>
              <a:t>Agenda overview</a:t>
            </a:r>
          </a:p>
        </p:txBody>
      </p:sp>
      <p:sp>
        <p:nvSpPr>
          <p:cNvPr id="3" name="Datumsplatzhalter 2"/>
          <p:cNvSpPr>
            <a:spLocks noGrp="1"/>
          </p:cNvSpPr>
          <p:nvPr>
            <p:ph type="dt" sz="half" idx="10"/>
          </p:nvPr>
        </p:nvSpPr>
        <p:spPr bwMode="gray"/>
        <p:txBody>
          <a:bodyPr/>
          <a:lstStyle/>
          <a:p>
            <a:fld id="{220989C8-A2AE-42A8-BD0C-DCA8EFCB5274}" type="datetime1">
              <a:rPr lang="en-US" smtClean="0"/>
              <a:t>1/6/2022</a:t>
            </a:fld>
            <a:endParaRPr lang="en-US" dirty="0"/>
          </a:p>
        </p:txBody>
      </p:sp>
      <p:sp>
        <p:nvSpPr>
          <p:cNvPr id="4" name="Fußzeilenplatzhalter 3"/>
          <p:cNvSpPr>
            <a:spLocks noGrp="1"/>
          </p:cNvSpPr>
          <p:nvPr>
            <p:ph type="ftr" sz="quarter" idx="11"/>
          </p:nvPr>
        </p:nvSpPr>
        <p:spPr bwMode="gray"/>
        <p:txBody>
          <a:bodyPr/>
          <a:lstStyle/>
          <a:p>
            <a:r>
              <a:rPr lang="en-US" dirty="0"/>
              <a:t>Please insert footnote</a:t>
            </a:r>
          </a:p>
        </p:txBody>
      </p:sp>
      <p:sp>
        <p:nvSpPr>
          <p:cNvPr id="5" name="Foliennummernplatzhalter 4"/>
          <p:cNvSpPr>
            <a:spLocks noGrp="1"/>
          </p:cNvSpPr>
          <p:nvPr>
            <p:ph type="sldNum" sz="quarter" idx="12"/>
          </p:nvPr>
        </p:nvSpPr>
        <p:spPr bwMode="gray"/>
        <p:txBody>
          <a:bodyPr/>
          <a:lstStyle/>
          <a:p>
            <a:fld id="{4915BD61-E5D5-4E4F-ADA0-6F3448AB9FA6}" type="slidenum">
              <a:rPr lang="en-US" smtClean="0"/>
              <a:pPr/>
              <a:t>‹#›</a:t>
            </a:fld>
            <a:endParaRPr lang="en-US" dirty="0"/>
          </a:p>
        </p:txBody>
      </p:sp>
      <p:sp>
        <p:nvSpPr>
          <p:cNvPr id="10" name="Tabellenplatzhalter 9"/>
          <p:cNvSpPr>
            <a:spLocks noGrp="1"/>
          </p:cNvSpPr>
          <p:nvPr>
            <p:ph type="tbl" sz="quarter" idx="13" hasCustomPrompt="1"/>
          </p:nvPr>
        </p:nvSpPr>
        <p:spPr bwMode="gray">
          <a:xfrm>
            <a:off x="551288" y="1269494"/>
            <a:ext cx="11088688" cy="4680000"/>
          </a:xfrm>
        </p:spPr>
        <p:txBody>
          <a:bodyPr/>
          <a:lstStyle>
            <a:lvl1pPr>
              <a:defRPr cap="none" baseline="0"/>
            </a:lvl1pPr>
          </a:lstStyle>
          <a:p>
            <a:pPr lvl="0"/>
            <a:r>
              <a:rPr lang="en-US" dirty="0"/>
              <a:t> </a:t>
            </a:r>
          </a:p>
        </p:txBody>
      </p:sp>
      <p:sp>
        <p:nvSpPr>
          <p:cNvPr id="7" name="Rechteck 6" hidden="1">
            <a:extLst>
              <a:ext uri="{FF2B5EF4-FFF2-40B4-BE49-F238E27FC236}">
                <a16:creationId xmlns:a16="http://schemas.microsoft.com/office/drawing/2014/main" id="{D21D19DA-51CF-4E4E-A56C-501C13B328B4}"/>
              </a:ext>
            </a:extLst>
          </p:cNvPr>
          <p:cNvSpPr/>
          <p:nvPr userDrawn="1">
            <p:custDataLst>
              <p:tags r:id="rId1"/>
            </p:custDataLst>
          </p:nvPr>
        </p:nvSpPr>
        <p:spPr>
          <a:xfrm>
            <a:off x="9191636" y="5998861"/>
            <a:ext cx="2998777" cy="860727"/>
          </a:xfrm>
          <a:prstGeom prst="rect">
            <a:avLst/>
          </a:prstGeom>
          <a:solidFill>
            <a:srgbClr val="FF0000">
              <a:alpha val="15000"/>
            </a:srgbClr>
          </a:solidFill>
          <a:ln>
            <a:noFill/>
          </a:ln>
        </p:spPr>
        <p:txBody>
          <a:bodyPr vert="horz" lIns="0" tIns="0" rIns="0" bIns="0" rtlCol="0" anchor="b"/>
          <a:ls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n-US" sz="800" dirty="0">
              <a:solidFill>
                <a:schemeClr val="tx1"/>
              </a:solidFill>
            </a:endParaRPr>
          </a:p>
        </p:txBody>
      </p:sp>
    </p:spTree>
    <p:extLst>
      <p:ext uri="{BB962C8B-B14F-4D97-AF65-F5344CB8AC3E}">
        <p14:creationId xmlns:p14="http://schemas.microsoft.com/office/powerpoint/2010/main" val="2931333212"/>
      </p:ext>
    </p:extLst>
  </p:cSld>
  <p:clrMapOvr>
    <a:masterClrMapping/>
  </p:clrMapOvr>
  <p:extLst>
    <p:ext uri="{DCECCB84-F9BA-43D5-87BE-67443E8EF086}">
      <p15:sldGuideLst xmlns:p15="http://schemas.microsoft.com/office/powerpoint/2012/main">
        <p15:guide id="1" orient="horz" pos="80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image" Target="../media/image1.emf"/><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ags" Target="../tags/tag4.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bwMode="gray">
          <a:xfrm>
            <a:off x="550862" y="405374"/>
            <a:ext cx="11088688" cy="432000"/>
          </a:xfrm>
          <a:prstGeom prst="rect">
            <a:avLst/>
          </a:prstGeom>
        </p:spPr>
        <p:txBody>
          <a:bodyPr vert="horz" lIns="0" tIns="0" rIns="0" bIns="0" rtlCol="0" anchor="t" anchorCtr="0">
            <a:noAutofit/>
          </a:bodyPr>
          <a:lstStyle/>
          <a:p>
            <a:r>
              <a:rPr lang="en-US" dirty="0"/>
              <a:t>Click to edit Master title style</a:t>
            </a:r>
          </a:p>
        </p:txBody>
      </p:sp>
      <p:sp>
        <p:nvSpPr>
          <p:cNvPr id="3" name="Textplatzhalter 2"/>
          <p:cNvSpPr>
            <a:spLocks noGrp="1"/>
          </p:cNvSpPr>
          <p:nvPr>
            <p:ph type="body" idx="1"/>
            <p:custDataLst>
              <p:tags r:id="rId34"/>
            </p:custDataLst>
          </p:nvPr>
        </p:nvSpPr>
        <p:spPr bwMode="gray">
          <a:xfrm>
            <a:off x="550862" y="1701800"/>
            <a:ext cx="11088687" cy="4247734"/>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umsplatzhalter 3"/>
          <p:cNvSpPr>
            <a:spLocks noGrp="1"/>
          </p:cNvSpPr>
          <p:nvPr>
            <p:ph type="dt" sz="half" idx="2"/>
          </p:nvPr>
        </p:nvSpPr>
        <p:spPr bwMode="gray">
          <a:xfrm>
            <a:off x="982586" y="6454213"/>
            <a:ext cx="648000" cy="172545"/>
          </a:xfrm>
          <a:prstGeom prst="rect">
            <a:avLst/>
          </a:prstGeom>
        </p:spPr>
        <p:txBody>
          <a:bodyPr vert="horz" lIns="0" tIns="0" rIns="0" bIns="0" rtlCol="0" anchor="b"/>
          <a:lstStyle>
            <a:lvl1pPr algn="l">
              <a:defRPr sz="800">
                <a:solidFill>
                  <a:schemeClr val="tx1"/>
                </a:solidFill>
              </a:defRPr>
            </a:lvl1pPr>
          </a:lstStyle>
          <a:p>
            <a:fld id="{A23AC1BD-9BD9-432D-ACB6-905D24A90689}" type="datetime1">
              <a:rPr lang="en-US" smtClean="0"/>
              <a:t>1/6/2022</a:t>
            </a:fld>
            <a:endParaRPr lang="en-US" dirty="0"/>
          </a:p>
        </p:txBody>
      </p:sp>
      <p:sp>
        <p:nvSpPr>
          <p:cNvPr id="5" name="Fußzeilenplatzhalter 4"/>
          <p:cNvSpPr>
            <a:spLocks noGrp="1"/>
          </p:cNvSpPr>
          <p:nvPr>
            <p:ph type="ftr" sz="quarter" idx="3"/>
          </p:nvPr>
        </p:nvSpPr>
        <p:spPr bwMode="gray">
          <a:xfrm>
            <a:off x="1703106" y="6454213"/>
            <a:ext cx="4392000" cy="172545"/>
          </a:xfrm>
          <a:prstGeom prst="rect">
            <a:avLst/>
          </a:prstGeom>
        </p:spPr>
        <p:txBody>
          <a:bodyPr vert="horz" lIns="0" tIns="0" rIns="0" bIns="0" rtlCol="0" anchor="b"/>
          <a:lstStyle>
            <a:lvl1pPr algn="l">
              <a:defRPr sz="800">
                <a:solidFill>
                  <a:schemeClr val="tx1"/>
                </a:solidFill>
              </a:defRPr>
            </a:lvl1pPr>
          </a:lstStyle>
          <a:p>
            <a:r>
              <a:rPr lang="en-US" dirty="0"/>
              <a:t>Please insert footnote</a:t>
            </a:r>
          </a:p>
        </p:txBody>
      </p:sp>
      <p:sp>
        <p:nvSpPr>
          <p:cNvPr id="6" name="Foliennummernplatzhalter 5"/>
          <p:cNvSpPr>
            <a:spLocks noGrp="1"/>
          </p:cNvSpPr>
          <p:nvPr>
            <p:ph type="sldNum" sz="quarter" idx="4"/>
          </p:nvPr>
        </p:nvSpPr>
        <p:spPr bwMode="gray">
          <a:xfrm>
            <a:off x="550486" y="6454213"/>
            <a:ext cx="360000" cy="172545"/>
          </a:xfrm>
          <a:prstGeom prst="rect">
            <a:avLst/>
          </a:prstGeom>
        </p:spPr>
        <p:txBody>
          <a:bodyPr vert="horz" lIns="0" tIns="0" rIns="0" bIns="0" rtlCol="0" anchor="b"/>
          <a:lstStyle>
            <a:lvl1pPr algn="l">
              <a:defRPr sz="800">
                <a:solidFill>
                  <a:schemeClr val="tx1"/>
                </a:solidFill>
              </a:defRPr>
            </a:lvl1pPr>
          </a:lstStyle>
          <a:p>
            <a:fld id="{4915BD61-E5D5-4E4F-ADA0-6F3448AB9FA6}" type="slidenum">
              <a:rPr lang="en-US" smtClean="0"/>
              <a:pPr/>
              <a:t>‹#›</a:t>
            </a:fld>
            <a:endParaRPr lang="en-US" dirty="0"/>
          </a:p>
        </p:txBody>
      </p:sp>
      <p:sp>
        <p:nvSpPr>
          <p:cNvPr id="8" name="empower - DO NOT DELETE!!!"/>
          <p:cNvSpPr/>
          <p:nvPr userDrawn="1">
            <p:custDataLst>
              <p:tags r:id="rId35"/>
            </p:custDataLst>
          </p:nvPr>
        </p:nvSpPr>
        <p:spPr>
          <a:xfrm>
            <a:off x="0" y="0"/>
            <a:ext cx="0" cy="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10" name="empower - DO NOT DELETE!!!" hidden="1">
            <a:extLst>
              <a:ext uri="{FF2B5EF4-FFF2-40B4-BE49-F238E27FC236}">
                <a16:creationId xmlns:a16="http://schemas.microsoft.com/office/drawing/2014/main" id="{8AD63030-4767-4A21-B654-2F881B93D4B4}"/>
              </a:ext>
            </a:extLst>
          </p:cNvPr>
          <p:cNvSpPr/>
          <p:nvPr userDrawn="1">
            <p:custDataLst>
              <p:tags r:id="rId36"/>
            </p:custDataLst>
          </p:nvPr>
        </p:nvSpPr>
        <p:spPr>
          <a:xfrm>
            <a:off x="0" y="0"/>
            <a:ext cx="0" cy="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cxnSp>
        <p:nvCxnSpPr>
          <p:cNvPr id="11" name="Gerader Verbinder 10">
            <a:extLst>
              <a:ext uri="{FF2B5EF4-FFF2-40B4-BE49-F238E27FC236}">
                <a16:creationId xmlns:a16="http://schemas.microsoft.com/office/drawing/2014/main" id="{04EB2D87-3805-44A6-BDEB-694CB521A98B}"/>
              </a:ext>
            </a:extLst>
          </p:cNvPr>
          <p:cNvCxnSpPr/>
          <p:nvPr userDrawn="1"/>
        </p:nvCxnSpPr>
        <p:spPr>
          <a:xfrm>
            <a:off x="550863" y="-170696"/>
            <a:ext cx="0" cy="7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Gerader Verbinder 11">
            <a:extLst>
              <a:ext uri="{FF2B5EF4-FFF2-40B4-BE49-F238E27FC236}">
                <a16:creationId xmlns:a16="http://schemas.microsoft.com/office/drawing/2014/main" id="{89F2F3C0-29AA-4937-8039-373362B19D2B}"/>
              </a:ext>
            </a:extLst>
          </p:cNvPr>
          <p:cNvCxnSpPr/>
          <p:nvPr userDrawn="1"/>
        </p:nvCxnSpPr>
        <p:spPr>
          <a:xfrm>
            <a:off x="4006916" y="-170696"/>
            <a:ext cx="0" cy="7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Gerader Verbinder 13">
            <a:extLst>
              <a:ext uri="{FF2B5EF4-FFF2-40B4-BE49-F238E27FC236}">
                <a16:creationId xmlns:a16="http://schemas.microsoft.com/office/drawing/2014/main" id="{B3A1DD62-C183-4861-83B9-B3A8412B6DB6}"/>
              </a:ext>
            </a:extLst>
          </p:cNvPr>
          <p:cNvCxnSpPr/>
          <p:nvPr userDrawn="1"/>
        </p:nvCxnSpPr>
        <p:spPr>
          <a:xfrm>
            <a:off x="4366966" y="-170696"/>
            <a:ext cx="0" cy="7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Gerader Verbinder 14">
            <a:extLst>
              <a:ext uri="{FF2B5EF4-FFF2-40B4-BE49-F238E27FC236}">
                <a16:creationId xmlns:a16="http://schemas.microsoft.com/office/drawing/2014/main" id="{68D2EAFE-2BA8-4D5E-980C-EDBA56A13A31}"/>
              </a:ext>
            </a:extLst>
          </p:cNvPr>
          <p:cNvCxnSpPr/>
          <p:nvPr userDrawn="1"/>
        </p:nvCxnSpPr>
        <p:spPr>
          <a:xfrm>
            <a:off x="7823446" y="-170696"/>
            <a:ext cx="0" cy="7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Gerader Verbinder 15">
            <a:extLst>
              <a:ext uri="{FF2B5EF4-FFF2-40B4-BE49-F238E27FC236}">
                <a16:creationId xmlns:a16="http://schemas.microsoft.com/office/drawing/2014/main" id="{92A4FCEE-FA6E-469B-B427-5B868D9FCA66}"/>
              </a:ext>
            </a:extLst>
          </p:cNvPr>
          <p:cNvCxnSpPr/>
          <p:nvPr userDrawn="1"/>
        </p:nvCxnSpPr>
        <p:spPr>
          <a:xfrm>
            <a:off x="8183496" y="-170696"/>
            <a:ext cx="0" cy="7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Gerader Verbinder 16">
            <a:extLst>
              <a:ext uri="{FF2B5EF4-FFF2-40B4-BE49-F238E27FC236}">
                <a16:creationId xmlns:a16="http://schemas.microsoft.com/office/drawing/2014/main" id="{FD7BAA3B-90E5-4FE1-A323-35E5785A8477}"/>
              </a:ext>
            </a:extLst>
          </p:cNvPr>
          <p:cNvCxnSpPr/>
          <p:nvPr userDrawn="1"/>
        </p:nvCxnSpPr>
        <p:spPr>
          <a:xfrm>
            <a:off x="11639976" y="-170696"/>
            <a:ext cx="0" cy="7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Gerader Verbinder 17">
            <a:extLst>
              <a:ext uri="{FF2B5EF4-FFF2-40B4-BE49-F238E27FC236}">
                <a16:creationId xmlns:a16="http://schemas.microsoft.com/office/drawing/2014/main" id="{A9F4C9D1-EF36-4701-9299-083F2F6C1720}"/>
              </a:ext>
            </a:extLst>
          </p:cNvPr>
          <p:cNvCxnSpPr/>
          <p:nvPr userDrawn="1"/>
        </p:nvCxnSpPr>
        <p:spPr>
          <a:xfrm>
            <a:off x="5951186" y="-170696"/>
            <a:ext cx="0" cy="7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Gerader Verbinder 18">
            <a:extLst>
              <a:ext uri="{FF2B5EF4-FFF2-40B4-BE49-F238E27FC236}">
                <a16:creationId xmlns:a16="http://schemas.microsoft.com/office/drawing/2014/main" id="{327625DC-1A93-4D4B-83EB-3D2A0A4325EC}"/>
              </a:ext>
            </a:extLst>
          </p:cNvPr>
          <p:cNvCxnSpPr/>
          <p:nvPr userDrawn="1"/>
        </p:nvCxnSpPr>
        <p:spPr>
          <a:xfrm>
            <a:off x="6239226" y="-170696"/>
            <a:ext cx="0" cy="7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Gerader Verbinder 19">
            <a:extLst>
              <a:ext uri="{FF2B5EF4-FFF2-40B4-BE49-F238E27FC236}">
                <a16:creationId xmlns:a16="http://schemas.microsoft.com/office/drawing/2014/main" id="{BD094434-71C9-4CFC-AB2E-DE60E930617F}"/>
              </a:ext>
            </a:extLst>
          </p:cNvPr>
          <p:cNvCxnSpPr/>
          <p:nvPr userDrawn="1"/>
        </p:nvCxnSpPr>
        <p:spPr>
          <a:xfrm>
            <a:off x="2998776" y="-170696"/>
            <a:ext cx="0" cy="7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Gerader Verbinder 20">
            <a:extLst>
              <a:ext uri="{FF2B5EF4-FFF2-40B4-BE49-F238E27FC236}">
                <a16:creationId xmlns:a16="http://schemas.microsoft.com/office/drawing/2014/main" id="{D62F4378-7059-48C0-B6D8-071CC7FCDA91}"/>
              </a:ext>
            </a:extLst>
          </p:cNvPr>
          <p:cNvCxnSpPr/>
          <p:nvPr userDrawn="1"/>
        </p:nvCxnSpPr>
        <p:spPr>
          <a:xfrm>
            <a:off x="3430836" y="-170696"/>
            <a:ext cx="0" cy="7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Gerader Verbinder 21">
            <a:extLst>
              <a:ext uri="{FF2B5EF4-FFF2-40B4-BE49-F238E27FC236}">
                <a16:creationId xmlns:a16="http://schemas.microsoft.com/office/drawing/2014/main" id="{5668A16C-A543-42F5-B3F9-AEA03F8E4B12}"/>
              </a:ext>
            </a:extLst>
          </p:cNvPr>
          <p:cNvCxnSpPr/>
          <p:nvPr userDrawn="1"/>
        </p:nvCxnSpPr>
        <p:spPr>
          <a:xfrm>
            <a:off x="8759576" y="-170696"/>
            <a:ext cx="0" cy="7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Gerader Verbinder 22">
            <a:extLst>
              <a:ext uri="{FF2B5EF4-FFF2-40B4-BE49-F238E27FC236}">
                <a16:creationId xmlns:a16="http://schemas.microsoft.com/office/drawing/2014/main" id="{E3133184-CC53-4375-8CFE-6F8B8566E52D}"/>
              </a:ext>
            </a:extLst>
          </p:cNvPr>
          <p:cNvCxnSpPr/>
          <p:nvPr userDrawn="1"/>
        </p:nvCxnSpPr>
        <p:spPr>
          <a:xfrm>
            <a:off x="9191636" y="-170696"/>
            <a:ext cx="0" cy="7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Gerader Verbinder 23">
            <a:extLst>
              <a:ext uri="{FF2B5EF4-FFF2-40B4-BE49-F238E27FC236}">
                <a16:creationId xmlns:a16="http://schemas.microsoft.com/office/drawing/2014/main" id="{5D61B324-2F17-4515-8668-210119E703C6}"/>
              </a:ext>
            </a:extLst>
          </p:cNvPr>
          <p:cNvCxnSpPr>
            <a:cxnSpLocks/>
          </p:cNvCxnSpPr>
          <p:nvPr userDrawn="1"/>
        </p:nvCxnSpPr>
        <p:spPr>
          <a:xfrm rot="5400000">
            <a:off x="-205674" y="369374"/>
            <a:ext cx="0" cy="7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Gerader Verbinder 24">
            <a:extLst>
              <a:ext uri="{FF2B5EF4-FFF2-40B4-BE49-F238E27FC236}">
                <a16:creationId xmlns:a16="http://schemas.microsoft.com/office/drawing/2014/main" id="{E672E32B-DB2D-46C4-BC29-5807441DB00E}"/>
              </a:ext>
            </a:extLst>
          </p:cNvPr>
          <p:cNvCxnSpPr>
            <a:cxnSpLocks/>
          </p:cNvCxnSpPr>
          <p:nvPr userDrawn="1"/>
        </p:nvCxnSpPr>
        <p:spPr>
          <a:xfrm rot="5400000">
            <a:off x="-205664" y="945454"/>
            <a:ext cx="0" cy="7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Gerader Verbinder 25">
            <a:extLst>
              <a:ext uri="{FF2B5EF4-FFF2-40B4-BE49-F238E27FC236}">
                <a16:creationId xmlns:a16="http://schemas.microsoft.com/office/drawing/2014/main" id="{C6DD5190-7CE1-46A7-A3D0-3BAFE3828ED3}"/>
              </a:ext>
            </a:extLst>
          </p:cNvPr>
          <p:cNvCxnSpPr>
            <a:cxnSpLocks/>
          </p:cNvCxnSpPr>
          <p:nvPr userDrawn="1"/>
        </p:nvCxnSpPr>
        <p:spPr>
          <a:xfrm rot="5400000">
            <a:off x="-205654" y="1665554"/>
            <a:ext cx="0" cy="7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Gerader Verbinder 26">
            <a:extLst>
              <a:ext uri="{FF2B5EF4-FFF2-40B4-BE49-F238E27FC236}">
                <a16:creationId xmlns:a16="http://schemas.microsoft.com/office/drawing/2014/main" id="{CC463F92-1841-4307-AAA8-83DF7D6BFA0C}"/>
              </a:ext>
            </a:extLst>
          </p:cNvPr>
          <p:cNvCxnSpPr>
            <a:cxnSpLocks/>
          </p:cNvCxnSpPr>
          <p:nvPr userDrawn="1"/>
        </p:nvCxnSpPr>
        <p:spPr>
          <a:xfrm rot="5400000">
            <a:off x="-205644" y="5914144"/>
            <a:ext cx="0" cy="72000"/>
          </a:xfrm>
          <a:prstGeom prst="line">
            <a:avLst/>
          </a:prstGeom>
        </p:spPr>
        <p:style>
          <a:lnRef idx="1">
            <a:schemeClr val="accent1"/>
          </a:lnRef>
          <a:fillRef idx="0">
            <a:schemeClr val="accent1"/>
          </a:fillRef>
          <a:effectRef idx="0">
            <a:schemeClr val="accent1"/>
          </a:effectRef>
          <a:fontRef idx="minor">
            <a:schemeClr val="tx1"/>
          </a:fontRef>
        </p:style>
      </p:cxnSp>
      <p:pic>
        <p:nvPicPr>
          <p:cNvPr id="30" name="Grafik 29">
            <a:extLst>
              <a:ext uri="{FF2B5EF4-FFF2-40B4-BE49-F238E27FC236}">
                <a16:creationId xmlns:a16="http://schemas.microsoft.com/office/drawing/2014/main" id="{531DEB1C-B976-4AFC-8BA6-5EA8F0BBAB0D}"/>
              </a:ext>
            </a:extLst>
          </p:cNvPr>
          <p:cNvPicPr>
            <a:picLocks noChangeAspect="1"/>
          </p:cNvPicPr>
          <p:nvPr userDrawn="1"/>
        </p:nvPicPr>
        <p:blipFill>
          <a:blip r:embed="rId37"/>
          <a:stretch>
            <a:fillRect/>
          </a:stretch>
        </p:blipFill>
        <p:spPr>
          <a:xfrm>
            <a:off x="9840638" y="6179802"/>
            <a:ext cx="1799338" cy="450000"/>
          </a:xfrm>
          <a:prstGeom prst="rect">
            <a:avLst/>
          </a:prstGeom>
        </p:spPr>
      </p:pic>
    </p:spTree>
    <p:extLst>
      <p:ext uri="{BB962C8B-B14F-4D97-AF65-F5344CB8AC3E}">
        <p14:creationId xmlns:p14="http://schemas.microsoft.com/office/powerpoint/2010/main" val="3813696767"/>
      </p:ext>
    </p:extLst>
  </p:cSld>
  <p:clrMap bg1="lt1" tx1="dk1" bg2="lt2" tx2="dk2" accent1="accent1" accent2="accent2" accent3="accent3" accent4="accent4" accent5="accent5" accent6="accent6" hlink="hlink" folHlink="folHlink"/>
  <p:sldLayoutIdLst>
    <p:sldLayoutId id="2147483710" r:id="rId1"/>
    <p:sldLayoutId id="2147483684" r:id="rId2"/>
    <p:sldLayoutId id="2147483705" r:id="rId3"/>
    <p:sldLayoutId id="2147483685" r:id="rId4"/>
    <p:sldLayoutId id="2147483686" r:id="rId5"/>
    <p:sldLayoutId id="2147483687" r:id="rId6"/>
    <p:sldLayoutId id="2147483688" r:id="rId7"/>
    <p:sldLayoutId id="2147483689" r:id="rId8"/>
    <p:sldLayoutId id="2147483691" r:id="rId9"/>
    <p:sldLayoutId id="2147483690" r:id="rId10"/>
    <p:sldLayoutId id="2147483692" r:id="rId11"/>
    <p:sldLayoutId id="2147483693" r:id="rId12"/>
    <p:sldLayoutId id="2147483695" r:id="rId13"/>
    <p:sldLayoutId id="2147483696" r:id="rId14"/>
    <p:sldLayoutId id="2147483715" r:id="rId15"/>
    <p:sldLayoutId id="2147483697" r:id="rId16"/>
    <p:sldLayoutId id="2147483716" r:id="rId17"/>
    <p:sldLayoutId id="2147483698" r:id="rId18"/>
    <p:sldLayoutId id="2147483770" r:id="rId19"/>
    <p:sldLayoutId id="2147483699" r:id="rId20"/>
    <p:sldLayoutId id="2147483720" r:id="rId21"/>
    <p:sldLayoutId id="2147483711" r:id="rId22"/>
    <p:sldLayoutId id="2147483714" r:id="rId23"/>
    <p:sldLayoutId id="2147483713" r:id="rId24"/>
    <p:sldLayoutId id="2147483694" r:id="rId25"/>
    <p:sldLayoutId id="2147483706" r:id="rId26"/>
    <p:sldLayoutId id="2147483709" r:id="rId27"/>
    <p:sldLayoutId id="2147483700" r:id="rId28"/>
    <p:sldLayoutId id="2147483701" r:id="rId29"/>
    <p:sldLayoutId id="2147483702" r:id="rId30"/>
    <p:sldLayoutId id="2147483703" r:id="rId31"/>
    <p:sldLayoutId id="2147483704" r:id="rId32"/>
  </p:sldLayoutIdLst>
  <p:hf hdr="0"/>
  <p:txStyles>
    <p:titleStyle>
      <a:lvl1pPr algn="l" defTabSz="1219170" rtl="0" eaLnBrk="1" latinLnBrk="0" hangingPunct="1">
        <a:spcBef>
          <a:spcPct val="0"/>
        </a:spcBef>
        <a:buNone/>
        <a:defRPr sz="2400" kern="1200">
          <a:solidFill>
            <a:schemeClr val="accent1"/>
          </a:solidFill>
          <a:latin typeface="+mj-lt"/>
          <a:ea typeface="+mj-ea"/>
          <a:cs typeface="+mj-cs"/>
        </a:defRPr>
      </a:lvl1pPr>
    </p:titleStyle>
    <p:bodyStyle>
      <a:lvl1pPr marL="0" indent="0" algn="l" defTabSz="1219170" rtl="0" eaLnBrk="1" latinLnBrk="0" hangingPunct="1">
        <a:lnSpc>
          <a:spcPct val="100000"/>
        </a:lnSpc>
        <a:spcBef>
          <a:spcPts val="0"/>
        </a:spcBef>
        <a:spcAft>
          <a:spcPts val="600"/>
        </a:spcAft>
        <a:buClr>
          <a:schemeClr val="tx2"/>
        </a:buClr>
        <a:buFont typeface="Wingdings" panose="05000000000000000000" pitchFamily="2" charset="2"/>
        <a:buNone/>
        <a:defRPr sz="1600" kern="1200" cap="none" baseline="0">
          <a:solidFill>
            <a:schemeClr val="tx1"/>
          </a:solidFill>
          <a:latin typeface="+mn-lt"/>
          <a:ea typeface="+mn-ea"/>
          <a:cs typeface="+mn-cs"/>
        </a:defRPr>
      </a:lvl1pPr>
      <a:lvl2pPr marL="180000" indent="-180000" algn="l" defTabSz="1219170" rtl="0" eaLnBrk="1" latinLnBrk="0" hangingPunct="1">
        <a:lnSpc>
          <a:spcPct val="100000"/>
        </a:lnSpc>
        <a:spcBef>
          <a:spcPts val="0"/>
        </a:spcBef>
        <a:spcAft>
          <a:spcPts val="600"/>
        </a:spcAft>
        <a:buClr>
          <a:schemeClr val="accent1"/>
        </a:buClr>
        <a:buFont typeface="Wingdings" panose="05000000000000000000" pitchFamily="2" charset="2"/>
        <a:buChar char="§"/>
        <a:defRPr sz="1600" kern="1200">
          <a:solidFill>
            <a:schemeClr val="tx1"/>
          </a:solidFill>
          <a:latin typeface="+mn-lt"/>
          <a:ea typeface="+mn-ea"/>
          <a:cs typeface="+mn-cs"/>
        </a:defRPr>
      </a:lvl2pPr>
      <a:lvl3pPr marL="360000" indent="-180000" algn="l" defTabSz="1219170" rtl="0" eaLnBrk="1" latinLnBrk="0" hangingPunct="1">
        <a:lnSpc>
          <a:spcPct val="100000"/>
        </a:lnSpc>
        <a:spcBef>
          <a:spcPts val="0"/>
        </a:spcBef>
        <a:spcAft>
          <a:spcPts val="600"/>
        </a:spcAft>
        <a:buClr>
          <a:schemeClr val="tx1"/>
        </a:buClr>
        <a:buFont typeface="Symbol" panose="05050102010706020507" pitchFamily="18" charset="2"/>
        <a:buChar char="-"/>
        <a:defRPr sz="1600" kern="1200">
          <a:solidFill>
            <a:schemeClr val="tx1"/>
          </a:solidFill>
          <a:latin typeface="+mn-lt"/>
          <a:ea typeface="+mn-ea"/>
          <a:cs typeface="+mn-cs"/>
        </a:defRPr>
      </a:lvl3pPr>
      <a:lvl4pPr marL="538163" indent="-180975" algn="l" defTabSz="1219170" rtl="0" eaLnBrk="1" latinLnBrk="0" hangingPunct="1">
        <a:lnSpc>
          <a:spcPct val="100000"/>
        </a:lnSpc>
        <a:spcBef>
          <a:spcPts val="0"/>
        </a:spcBef>
        <a:spcAft>
          <a:spcPts val="600"/>
        </a:spcAft>
        <a:buFont typeface="Symbol" panose="05050102010706020507" pitchFamily="18" charset="2"/>
        <a:buChar char="-"/>
        <a:defRPr sz="1600" kern="1200">
          <a:solidFill>
            <a:schemeClr val="tx1"/>
          </a:solidFill>
          <a:latin typeface="+mn-lt"/>
          <a:ea typeface="+mn-ea"/>
          <a:cs typeface="+mn-cs"/>
        </a:defRPr>
      </a:lvl4pPr>
      <a:lvl5pPr marL="539750" indent="-180000" algn="l" defTabSz="1219170" rtl="0" eaLnBrk="1" latinLnBrk="0" hangingPunct="1">
        <a:lnSpc>
          <a:spcPct val="100000"/>
        </a:lnSpc>
        <a:spcBef>
          <a:spcPts val="0"/>
        </a:spcBef>
        <a:spcAft>
          <a:spcPts val="600"/>
        </a:spcAft>
        <a:buFont typeface="Symbol" panose="05050102010706020507" pitchFamily="18" charset="2"/>
        <a:buChar char="-"/>
        <a:defRPr sz="1600" kern="1200">
          <a:solidFill>
            <a:schemeClr val="tx1"/>
          </a:solidFill>
          <a:latin typeface="+mn-lt"/>
          <a:ea typeface="+mn-ea"/>
          <a:cs typeface="+mn-cs"/>
        </a:defRPr>
      </a:lvl5pPr>
      <a:lvl6pPr marL="539750" indent="-180000" algn="l" defTabSz="1219170" rtl="0" eaLnBrk="1" latinLnBrk="0" hangingPunct="1">
        <a:lnSpc>
          <a:spcPct val="100000"/>
        </a:lnSpc>
        <a:spcBef>
          <a:spcPts val="0"/>
        </a:spcBef>
        <a:spcAft>
          <a:spcPts val="600"/>
        </a:spcAft>
        <a:buFont typeface="Symbol" pitchFamily="18" charset="2"/>
        <a:buChar char="-"/>
        <a:defRPr sz="1600" kern="1200">
          <a:solidFill>
            <a:schemeClr val="tx1"/>
          </a:solidFill>
          <a:latin typeface="+mn-lt"/>
          <a:ea typeface="+mn-ea"/>
          <a:cs typeface="+mn-cs"/>
        </a:defRPr>
      </a:lvl6pPr>
      <a:lvl7pPr marL="539750" indent="-180000" algn="l" defTabSz="1219170" rtl="0" eaLnBrk="1" latinLnBrk="0" hangingPunct="1">
        <a:lnSpc>
          <a:spcPct val="100000"/>
        </a:lnSpc>
        <a:spcBef>
          <a:spcPts val="0"/>
        </a:spcBef>
        <a:spcAft>
          <a:spcPts val="600"/>
        </a:spcAft>
        <a:buFont typeface="Symbol" pitchFamily="18" charset="2"/>
        <a:buChar char="-"/>
        <a:defRPr sz="1600" kern="1200">
          <a:solidFill>
            <a:schemeClr val="tx1"/>
          </a:solidFill>
          <a:latin typeface="+mn-lt"/>
          <a:ea typeface="+mn-ea"/>
          <a:cs typeface="+mn-cs"/>
        </a:defRPr>
      </a:lvl7pPr>
      <a:lvl8pPr marL="539750" indent="-180000" algn="l" defTabSz="1219170" rtl="0" eaLnBrk="1" latinLnBrk="0" hangingPunct="1">
        <a:lnSpc>
          <a:spcPct val="100000"/>
        </a:lnSpc>
        <a:spcBef>
          <a:spcPts val="0"/>
        </a:spcBef>
        <a:spcAft>
          <a:spcPts val="600"/>
        </a:spcAft>
        <a:buFont typeface="Symbol" pitchFamily="18" charset="2"/>
        <a:buChar char="-"/>
        <a:defRPr sz="1600" kern="1200" baseline="0">
          <a:solidFill>
            <a:schemeClr val="tx1"/>
          </a:solidFill>
          <a:latin typeface="+mn-lt"/>
          <a:ea typeface="+mn-ea"/>
          <a:cs typeface="+mn-cs"/>
        </a:defRPr>
      </a:lvl8pPr>
      <a:lvl9pPr marL="539750" indent="-180000" algn="l" defTabSz="1219170" rtl="0" eaLnBrk="1" latinLnBrk="0" hangingPunct="1">
        <a:lnSpc>
          <a:spcPct val="100000"/>
        </a:lnSpc>
        <a:spcBef>
          <a:spcPts val="0"/>
        </a:spcBef>
        <a:spcAft>
          <a:spcPts val="600"/>
        </a:spcAft>
        <a:buFont typeface="Symbol" pitchFamily="18" charset="2"/>
        <a:buChar char="-"/>
        <a:defRPr sz="1600" kern="1200" baseline="0">
          <a:solidFill>
            <a:schemeClr val="tx1"/>
          </a:solidFill>
          <a:latin typeface="+mn-lt"/>
          <a:ea typeface="+mn-ea"/>
          <a:cs typeface="+mn-cs"/>
        </a:defRPr>
      </a:lvl9pPr>
    </p:bodyStyle>
    <p:otherStyle>
      <a:defPPr>
        <a:defRPr lang="de-DE"/>
      </a:defPPr>
      <a:lvl1pPr marL="0" algn="l" defTabSz="1219170" rtl="0" eaLnBrk="1" latinLnBrk="0" hangingPunct="1">
        <a:defRPr sz="1400" kern="1200">
          <a:solidFill>
            <a:schemeClr val="tx1"/>
          </a:solidFill>
          <a:latin typeface="+mn-lt"/>
          <a:ea typeface="+mn-ea"/>
          <a:cs typeface="+mn-cs"/>
        </a:defRPr>
      </a:lvl1pPr>
      <a:lvl2pPr marL="609585" algn="l" defTabSz="1219170" rtl="0" eaLnBrk="1" latinLnBrk="0" hangingPunct="1">
        <a:defRPr sz="1400" kern="1200">
          <a:solidFill>
            <a:schemeClr val="tx1"/>
          </a:solidFill>
          <a:latin typeface="+mn-lt"/>
          <a:ea typeface="+mn-ea"/>
          <a:cs typeface="+mn-cs"/>
        </a:defRPr>
      </a:lvl2pPr>
      <a:lvl3pPr marL="1219170" algn="l" defTabSz="1219170" rtl="0" eaLnBrk="1" latinLnBrk="0" hangingPunct="1">
        <a:defRPr sz="1400" kern="1200">
          <a:solidFill>
            <a:schemeClr val="tx1"/>
          </a:solidFill>
          <a:latin typeface="+mn-lt"/>
          <a:ea typeface="+mn-ea"/>
          <a:cs typeface="+mn-cs"/>
        </a:defRPr>
      </a:lvl3pPr>
      <a:lvl4pPr marL="1828754" algn="l" defTabSz="1219170" rtl="0" eaLnBrk="1" latinLnBrk="0" hangingPunct="1">
        <a:defRPr sz="1400" kern="1200">
          <a:solidFill>
            <a:schemeClr val="tx1"/>
          </a:solidFill>
          <a:latin typeface="+mn-lt"/>
          <a:ea typeface="+mn-ea"/>
          <a:cs typeface="+mn-cs"/>
        </a:defRPr>
      </a:lvl4pPr>
      <a:lvl5pPr marL="2438339" algn="l" defTabSz="1219170" rtl="0" eaLnBrk="1" latinLnBrk="0" hangingPunct="1">
        <a:defRPr sz="1400" kern="1200">
          <a:solidFill>
            <a:schemeClr val="tx1"/>
          </a:solidFill>
          <a:latin typeface="+mn-lt"/>
          <a:ea typeface="+mn-ea"/>
          <a:cs typeface="+mn-cs"/>
        </a:defRPr>
      </a:lvl5pPr>
      <a:lvl6pPr marL="3047924" algn="l" defTabSz="1219170" rtl="0" eaLnBrk="1" latinLnBrk="0" hangingPunct="1">
        <a:defRPr sz="1400" kern="1200">
          <a:solidFill>
            <a:schemeClr val="tx1"/>
          </a:solidFill>
          <a:latin typeface="+mn-lt"/>
          <a:ea typeface="+mn-ea"/>
          <a:cs typeface="+mn-cs"/>
        </a:defRPr>
      </a:lvl6pPr>
      <a:lvl7pPr marL="3657509" algn="l" defTabSz="1219170" rtl="0" eaLnBrk="1" latinLnBrk="0" hangingPunct="1">
        <a:defRPr sz="1400" kern="1200">
          <a:solidFill>
            <a:schemeClr val="tx1"/>
          </a:solidFill>
          <a:latin typeface="+mn-lt"/>
          <a:ea typeface="+mn-ea"/>
          <a:cs typeface="+mn-cs"/>
        </a:defRPr>
      </a:lvl7pPr>
      <a:lvl8pPr marL="4267093" algn="l" defTabSz="1219170" rtl="0" eaLnBrk="1" latinLnBrk="0" hangingPunct="1">
        <a:defRPr sz="1400" kern="1200">
          <a:solidFill>
            <a:schemeClr val="tx1"/>
          </a:solidFill>
          <a:latin typeface="+mn-lt"/>
          <a:ea typeface="+mn-ea"/>
          <a:cs typeface="+mn-cs"/>
        </a:defRPr>
      </a:lvl8pPr>
      <a:lvl9pPr marL="4876678" algn="l" defTabSz="1219170" rtl="0" eaLnBrk="1" latinLnBrk="0" hangingPunct="1">
        <a:defRPr sz="1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47" userDrawn="1">
          <p15:clr>
            <a:srgbClr val="F26B43"/>
          </p15:clr>
        </p15:guide>
        <p15:guide id="2" orient="horz" pos="3748" userDrawn="1">
          <p15:clr>
            <a:srgbClr val="F26B43"/>
          </p15:clr>
        </p15:guide>
        <p15:guide id="3" pos="7332" userDrawn="1">
          <p15:clr>
            <a:srgbClr val="F26B43"/>
          </p15:clr>
        </p15:guide>
        <p15:guide id="4" orient="horz" pos="1072" userDrawn="1">
          <p15:clr>
            <a:srgbClr val="F26B43"/>
          </p15:clr>
        </p15:guide>
        <p15:guide id="5" orient="horz" pos="255" userDrawn="1">
          <p15:clr>
            <a:srgbClr val="F26B43"/>
          </p15:clr>
        </p15:guide>
        <p15:guide id="6" orient="horz" pos="61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5">
            <a:extLst>
              <a:ext uri="{FF2B5EF4-FFF2-40B4-BE49-F238E27FC236}">
                <a16:creationId xmlns:a16="http://schemas.microsoft.com/office/drawing/2014/main" id="{4643DCB5-DE9F-45F4-8379-4A7CD5FF4F93}"/>
              </a:ext>
            </a:extLst>
          </p:cNvPr>
          <p:cNvSpPr>
            <a:spLocks noGrp="1"/>
          </p:cNvSpPr>
          <p:nvPr>
            <p:ph type="body" sz="quarter" idx="14"/>
          </p:nvPr>
        </p:nvSpPr>
        <p:spPr>
          <a:xfrm>
            <a:off x="550800" y="765424"/>
            <a:ext cx="11088000" cy="647258"/>
          </a:xfrm>
          <a:solidFill>
            <a:schemeClr val="accent5">
              <a:lumMod val="25000"/>
              <a:lumOff val="75000"/>
            </a:schemeClr>
          </a:solidFill>
        </p:spPr>
        <p:txBody>
          <a:bodyPr/>
          <a:lstStyle/>
          <a:p>
            <a:r>
              <a:rPr lang="en-GB" sz="1400" dirty="0" smtClean="0">
                <a:solidFill>
                  <a:schemeClr val="tx1"/>
                </a:solidFill>
                <a:latin typeface="+mj-lt"/>
                <a:ea typeface="+mj-ea"/>
                <a:cs typeface="+mj-cs"/>
              </a:rPr>
              <a:t>Electric sterilizers </a:t>
            </a:r>
            <a:r>
              <a:rPr lang="en-GB" sz="1400" dirty="0">
                <a:solidFill>
                  <a:schemeClr val="tx1"/>
                </a:solidFill>
                <a:latin typeface="+mj-lt"/>
                <a:ea typeface="+mj-ea"/>
                <a:cs typeface="+mj-cs"/>
              </a:rPr>
              <a:t>with germicidal </a:t>
            </a:r>
            <a:r>
              <a:rPr lang="en-GB" sz="1400" dirty="0" smtClean="0">
                <a:solidFill>
                  <a:schemeClr val="tx1"/>
                </a:solidFill>
                <a:latin typeface="+mj-lt"/>
                <a:ea typeface="+mj-ea"/>
                <a:cs typeface="+mj-cs"/>
              </a:rPr>
              <a:t>lamps that emit the </a:t>
            </a:r>
            <a:r>
              <a:rPr lang="en-GB" sz="1400" dirty="0">
                <a:solidFill>
                  <a:schemeClr val="tx1"/>
                </a:solidFill>
                <a:latin typeface="+mj-lt"/>
                <a:ea typeface="+mj-ea"/>
                <a:cs typeface="+mj-cs"/>
              </a:rPr>
              <a:t>light of the germicidal lamp </a:t>
            </a:r>
            <a:r>
              <a:rPr lang="en-GB" sz="1400" dirty="0" smtClean="0">
                <a:solidFill>
                  <a:schemeClr val="tx1"/>
                </a:solidFill>
                <a:latin typeface="+mj-lt"/>
                <a:ea typeface="+mj-ea"/>
                <a:cs typeface="+mj-cs"/>
              </a:rPr>
              <a:t>toward outside of the main unit are </a:t>
            </a:r>
            <a:r>
              <a:rPr lang="en-GB" sz="1400" dirty="0">
                <a:solidFill>
                  <a:schemeClr val="tx1"/>
                </a:solidFill>
                <a:latin typeface="+mj-lt"/>
                <a:ea typeface="+mj-ea"/>
                <a:cs typeface="+mj-cs"/>
              </a:rPr>
              <a:t>rapidly becoming </a:t>
            </a:r>
            <a:r>
              <a:rPr lang="en-GB" sz="1400" dirty="0" smtClean="0">
                <a:solidFill>
                  <a:schemeClr val="tx1"/>
                </a:solidFill>
                <a:latin typeface="+mj-lt"/>
                <a:ea typeface="+mj-ea"/>
                <a:cs typeface="+mj-cs"/>
              </a:rPr>
              <a:t>popular. Therefore requirements to ensure </a:t>
            </a:r>
            <a:r>
              <a:rPr lang="en-GB" sz="1400" dirty="0">
                <a:solidFill>
                  <a:schemeClr val="tx1"/>
                </a:solidFill>
                <a:latin typeface="+mj-lt"/>
                <a:ea typeface="+mj-ea"/>
                <a:cs typeface="+mj-cs"/>
              </a:rPr>
              <a:t>the safety of electric </a:t>
            </a:r>
            <a:r>
              <a:rPr lang="en-GB" sz="1400" dirty="0" smtClean="0">
                <a:solidFill>
                  <a:schemeClr val="tx1"/>
                </a:solidFill>
                <a:latin typeface="+mj-lt"/>
                <a:ea typeface="+mj-ea"/>
                <a:cs typeface="+mj-cs"/>
              </a:rPr>
              <a:t>sterilizers </a:t>
            </a:r>
            <a:r>
              <a:rPr lang="en-GB" sz="1400" dirty="0">
                <a:solidFill>
                  <a:schemeClr val="tx1"/>
                </a:solidFill>
                <a:latin typeface="+mj-lt"/>
                <a:ea typeface="+mj-ea"/>
                <a:cs typeface="+mj-cs"/>
              </a:rPr>
              <a:t>have been added to the technical </a:t>
            </a:r>
            <a:r>
              <a:rPr lang="en-GB" sz="1400" dirty="0" smtClean="0">
                <a:solidFill>
                  <a:schemeClr val="tx1"/>
                </a:solidFill>
                <a:latin typeface="+mj-lt"/>
                <a:ea typeface="+mj-ea"/>
                <a:cs typeface="+mj-cs"/>
              </a:rPr>
              <a:t>standard. </a:t>
            </a:r>
            <a:r>
              <a:rPr lang="en-GB" sz="1400" dirty="0">
                <a:solidFill>
                  <a:schemeClr val="tx1"/>
                </a:solidFill>
                <a:latin typeface="+mj-lt"/>
                <a:ea typeface="+mj-ea"/>
                <a:cs typeface="+mj-cs"/>
              </a:rPr>
              <a:t>At the same time, it is clarified that the electric </a:t>
            </a:r>
            <a:r>
              <a:rPr lang="en-GB" sz="1400" dirty="0" smtClean="0">
                <a:solidFill>
                  <a:schemeClr val="tx1"/>
                </a:solidFill>
                <a:latin typeface="+mj-lt"/>
                <a:ea typeface="+mj-ea"/>
                <a:cs typeface="+mj-cs"/>
              </a:rPr>
              <a:t>sterilizers </a:t>
            </a:r>
            <a:r>
              <a:rPr lang="en-GB" sz="1400" dirty="0">
                <a:solidFill>
                  <a:schemeClr val="tx1"/>
                </a:solidFill>
                <a:latin typeface="+mj-lt"/>
                <a:ea typeface="+mj-ea"/>
                <a:cs typeface="+mj-cs"/>
              </a:rPr>
              <a:t>that irradiates </a:t>
            </a:r>
            <a:r>
              <a:rPr lang="en-GB" sz="1400" dirty="0">
                <a:solidFill>
                  <a:schemeClr val="tx1"/>
                </a:solidFill>
              </a:rPr>
              <a:t>the light </a:t>
            </a:r>
            <a:r>
              <a:rPr lang="en-GB" sz="1400" dirty="0" smtClean="0">
                <a:solidFill>
                  <a:schemeClr val="tx1"/>
                </a:solidFill>
                <a:latin typeface="+mj-lt"/>
                <a:ea typeface="+mj-ea"/>
                <a:cs typeface="+mj-cs"/>
              </a:rPr>
              <a:t>toward </a:t>
            </a:r>
            <a:r>
              <a:rPr lang="en-GB" sz="1400" dirty="0">
                <a:solidFill>
                  <a:schemeClr val="tx1"/>
                </a:solidFill>
                <a:latin typeface="+mj-lt"/>
                <a:ea typeface="+mj-ea"/>
                <a:cs typeface="+mj-cs"/>
              </a:rPr>
              <a:t>outside of </a:t>
            </a:r>
            <a:r>
              <a:rPr lang="en-GB" sz="1400" dirty="0" smtClean="0">
                <a:solidFill>
                  <a:schemeClr val="tx1"/>
                </a:solidFill>
                <a:latin typeface="+mj-lt"/>
                <a:ea typeface="+mj-ea"/>
                <a:cs typeface="+mj-cs"/>
              </a:rPr>
              <a:t>the main unit is </a:t>
            </a:r>
            <a:r>
              <a:rPr lang="en-GB" sz="1400" dirty="0">
                <a:solidFill>
                  <a:schemeClr val="tx1"/>
                </a:solidFill>
                <a:latin typeface="+mj-lt"/>
                <a:ea typeface="+mj-ea"/>
                <a:cs typeface="+mj-cs"/>
              </a:rPr>
              <a:t>subject to the </a:t>
            </a:r>
            <a:r>
              <a:rPr lang="en-GB" sz="1400" dirty="0" smtClean="0">
                <a:solidFill>
                  <a:schemeClr val="tx1"/>
                </a:solidFill>
                <a:latin typeface="+mj-lt"/>
                <a:ea typeface="+mj-ea"/>
                <a:cs typeface="+mj-cs"/>
              </a:rPr>
              <a:t>DENAN regulation. </a:t>
            </a:r>
            <a:endParaRPr lang="de-DE" sz="1400" dirty="0">
              <a:solidFill>
                <a:schemeClr val="tx1"/>
              </a:solidFill>
              <a:latin typeface="+mj-lt"/>
              <a:ea typeface="+mj-ea"/>
              <a:cs typeface="+mj-cs"/>
            </a:endParaRPr>
          </a:p>
        </p:txBody>
      </p:sp>
      <p:sp>
        <p:nvSpPr>
          <p:cNvPr id="7" name="Titel 6">
            <a:extLst>
              <a:ext uri="{FF2B5EF4-FFF2-40B4-BE49-F238E27FC236}">
                <a16:creationId xmlns:a16="http://schemas.microsoft.com/office/drawing/2014/main" id="{476404D2-D0A7-410B-A6EE-CA9F05F22CC6}"/>
              </a:ext>
            </a:extLst>
          </p:cNvPr>
          <p:cNvSpPr>
            <a:spLocks noGrp="1"/>
          </p:cNvSpPr>
          <p:nvPr>
            <p:ph type="title"/>
          </p:nvPr>
        </p:nvSpPr>
        <p:spPr>
          <a:xfrm>
            <a:off x="550862" y="117334"/>
            <a:ext cx="11088688" cy="432000"/>
          </a:xfrm>
        </p:spPr>
        <p:txBody>
          <a:bodyPr/>
          <a:lstStyle/>
          <a:p>
            <a:r>
              <a:rPr lang="de-DE" sz="2000" dirty="0" smtClean="0">
                <a:solidFill>
                  <a:schemeClr val="tx1"/>
                </a:solidFill>
              </a:rPr>
              <a:t>Partial Revision of DENAN Appendix 8 and Interpretation of DENAN Scope (</a:t>
            </a:r>
            <a:r>
              <a:rPr lang="en-GB" sz="2000" dirty="0">
                <a:solidFill>
                  <a:schemeClr val="tx1"/>
                </a:solidFill>
              </a:rPr>
              <a:t>Safety measures for electric </a:t>
            </a:r>
            <a:r>
              <a:rPr lang="en-GB" sz="2000" dirty="0" smtClean="0">
                <a:solidFill>
                  <a:schemeClr val="tx1"/>
                </a:solidFill>
              </a:rPr>
              <a:t>sterilizers </a:t>
            </a:r>
            <a:r>
              <a:rPr lang="en-GB" sz="2000" dirty="0">
                <a:solidFill>
                  <a:schemeClr val="tx1"/>
                </a:solidFill>
              </a:rPr>
              <a:t>with germicidal </a:t>
            </a:r>
            <a:r>
              <a:rPr lang="en-GB" sz="2000" dirty="0" smtClean="0">
                <a:solidFill>
                  <a:schemeClr val="tx1"/>
                </a:solidFill>
              </a:rPr>
              <a:t>lamp</a:t>
            </a:r>
            <a:r>
              <a:rPr lang="de-DE" sz="2000" dirty="0" smtClean="0">
                <a:solidFill>
                  <a:schemeClr val="tx1"/>
                </a:solidFill>
              </a:rPr>
              <a:t>)</a:t>
            </a:r>
            <a:endParaRPr lang="de-DE" sz="2000" dirty="0">
              <a:solidFill>
                <a:schemeClr val="tx1"/>
              </a:solidFill>
            </a:endParaRPr>
          </a:p>
        </p:txBody>
      </p:sp>
      <p:sp>
        <p:nvSpPr>
          <p:cNvPr id="8" name="Rounded Rectangle 7"/>
          <p:cNvSpPr/>
          <p:nvPr/>
        </p:nvSpPr>
        <p:spPr>
          <a:xfrm>
            <a:off x="586623" y="1556762"/>
            <a:ext cx="4608276" cy="4969462"/>
          </a:xfrm>
          <a:prstGeom prst="round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eaLnBrk="1" fontAlgn="auto" hangingPunct="1">
              <a:lnSpc>
                <a:spcPct val="100000"/>
              </a:lnSpc>
              <a:spcBef>
                <a:spcPts val="0"/>
              </a:spcBef>
              <a:spcAft>
                <a:spcPts val="0"/>
              </a:spcAft>
            </a:pPr>
            <a:endParaRPr lang="en-GB" sz="2400" b="0" i="0" u="none" baseline="0" dirty="0" err="1" smtClean="0">
              <a:solidFill>
                <a:srgbClr val="FFFFFF"/>
              </a:solidFill>
              <a:latin typeface="Arial"/>
            </a:endParaRPr>
          </a:p>
        </p:txBody>
      </p:sp>
      <p:sp>
        <p:nvSpPr>
          <p:cNvPr id="9" name="Rounded Rectangle 8"/>
          <p:cNvSpPr/>
          <p:nvPr/>
        </p:nvSpPr>
        <p:spPr>
          <a:xfrm>
            <a:off x="5374742" y="1557534"/>
            <a:ext cx="6264058" cy="5040700"/>
          </a:xfrm>
          <a:prstGeom prst="round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eaLnBrk="1" fontAlgn="auto" hangingPunct="1">
              <a:lnSpc>
                <a:spcPct val="100000"/>
              </a:lnSpc>
              <a:spcBef>
                <a:spcPts val="0"/>
              </a:spcBef>
              <a:spcAft>
                <a:spcPts val="0"/>
              </a:spcAft>
            </a:pPr>
            <a:endParaRPr lang="en-GB" sz="2400" b="0" i="0" u="none" baseline="0" dirty="0" err="1" smtClean="0">
              <a:solidFill>
                <a:srgbClr val="FFFFFF"/>
              </a:solidFill>
              <a:latin typeface="Arial"/>
            </a:endParaRPr>
          </a:p>
        </p:txBody>
      </p:sp>
      <p:sp>
        <p:nvSpPr>
          <p:cNvPr id="10" name="TextBox 9"/>
          <p:cNvSpPr txBox="1"/>
          <p:nvPr/>
        </p:nvSpPr>
        <p:spPr>
          <a:xfrm>
            <a:off x="766466" y="1752169"/>
            <a:ext cx="4248590" cy="3477875"/>
          </a:xfrm>
          <a:prstGeom prst="rect">
            <a:avLst/>
          </a:prstGeom>
          <a:noFill/>
        </p:spPr>
        <p:txBody>
          <a:bodyPr vert="horz" wrap="square" lIns="0" rtlCol="0">
            <a:spAutoFit/>
          </a:bodyPr>
          <a:lstStyle/>
          <a:p>
            <a:pPr algn="l" rtl="0" eaLnBrk="1" fontAlgn="auto" hangingPunct="1">
              <a:lnSpc>
                <a:spcPts val="2200"/>
              </a:lnSpc>
              <a:spcBef>
                <a:spcPts val="0"/>
              </a:spcBef>
              <a:spcAft>
                <a:spcPts val="0"/>
              </a:spcAft>
              <a:buClr>
                <a:schemeClr val="tx2"/>
              </a:buClr>
            </a:pPr>
            <a:r>
              <a:rPr lang="en-US" sz="1400" b="1" i="0" u="sng" baseline="0" dirty="0" smtClean="0">
                <a:solidFill>
                  <a:srgbClr val="000000"/>
                </a:solidFill>
                <a:latin typeface="Arial"/>
              </a:rPr>
              <a:t>1. </a:t>
            </a:r>
            <a:r>
              <a:rPr lang="en-US" altLang="ja-JP" sz="1400" b="1" u="sng" dirty="0" smtClean="0">
                <a:solidFill>
                  <a:srgbClr val="000000"/>
                </a:solidFill>
                <a:latin typeface="Arial"/>
              </a:rPr>
              <a:t>Background</a:t>
            </a:r>
            <a:r>
              <a:rPr lang="ja-JP" altLang="en-US" sz="1400" b="1" u="sng" dirty="0" smtClean="0">
                <a:solidFill>
                  <a:srgbClr val="000000"/>
                </a:solidFill>
                <a:latin typeface="Arial"/>
              </a:rPr>
              <a:t> </a:t>
            </a:r>
            <a:r>
              <a:rPr lang="en-US" altLang="ja-JP" sz="1400" b="1" u="sng" dirty="0" smtClean="0">
                <a:solidFill>
                  <a:srgbClr val="000000"/>
                </a:solidFill>
                <a:latin typeface="Arial"/>
              </a:rPr>
              <a:t>of</a:t>
            </a:r>
            <a:r>
              <a:rPr lang="ja-JP" altLang="en-US" sz="1400" b="1" u="sng" dirty="0">
                <a:solidFill>
                  <a:srgbClr val="000000"/>
                </a:solidFill>
                <a:latin typeface="Arial"/>
              </a:rPr>
              <a:t> </a:t>
            </a:r>
            <a:r>
              <a:rPr lang="en-US" altLang="ja-JP" sz="1400" b="1" u="sng" dirty="0" smtClean="0">
                <a:solidFill>
                  <a:srgbClr val="000000"/>
                </a:solidFill>
                <a:latin typeface="Arial"/>
              </a:rPr>
              <a:t>this</a:t>
            </a:r>
            <a:r>
              <a:rPr lang="ja-JP" altLang="en-US" sz="1400" b="1" u="sng" dirty="0">
                <a:solidFill>
                  <a:srgbClr val="000000"/>
                </a:solidFill>
                <a:latin typeface="Arial"/>
              </a:rPr>
              <a:t> </a:t>
            </a:r>
            <a:r>
              <a:rPr lang="en-US" altLang="ja-JP" sz="1400" b="1" u="sng" dirty="0" smtClean="0">
                <a:solidFill>
                  <a:srgbClr val="000000"/>
                </a:solidFill>
                <a:latin typeface="Arial"/>
              </a:rPr>
              <a:t>revision</a:t>
            </a:r>
          </a:p>
          <a:p>
            <a:pPr algn="l" rtl="0" eaLnBrk="1" fontAlgn="auto" hangingPunct="1">
              <a:lnSpc>
                <a:spcPts val="2200"/>
              </a:lnSpc>
              <a:spcBef>
                <a:spcPts val="0"/>
              </a:spcBef>
              <a:spcAft>
                <a:spcPts val="0"/>
              </a:spcAft>
              <a:buClr>
                <a:schemeClr val="tx2"/>
              </a:buClr>
            </a:pPr>
            <a:r>
              <a:rPr lang="ja-JP" altLang="en-US" sz="1400" b="0" i="0" u="none" baseline="0" dirty="0" smtClean="0">
                <a:solidFill>
                  <a:srgbClr val="000000"/>
                </a:solidFill>
                <a:latin typeface="Arial"/>
              </a:rPr>
              <a:t>● </a:t>
            </a:r>
            <a:r>
              <a:rPr lang="en-US" altLang="ja-JP" sz="1400" b="0" i="0" u="none" baseline="0" dirty="0" smtClean="0">
                <a:solidFill>
                  <a:srgbClr val="000000"/>
                </a:solidFill>
                <a:latin typeface="Arial"/>
              </a:rPr>
              <a:t>The current DENAN technical standard</a:t>
            </a:r>
            <a:r>
              <a:rPr lang="en-US" altLang="ja-JP" sz="1400" b="0" i="0" u="none" dirty="0" smtClean="0">
                <a:solidFill>
                  <a:srgbClr val="000000"/>
                </a:solidFill>
                <a:latin typeface="Arial"/>
              </a:rPr>
              <a:t> covers the structure of </a:t>
            </a:r>
            <a:r>
              <a:rPr lang="ja-JP" altLang="en-US" sz="1400" b="0" i="0" u="none" dirty="0" smtClean="0">
                <a:solidFill>
                  <a:srgbClr val="000000"/>
                </a:solidFill>
                <a:latin typeface="Arial"/>
              </a:rPr>
              <a:t>①</a:t>
            </a:r>
            <a:r>
              <a:rPr lang="en-US" altLang="ja-JP" sz="1400" b="0" i="0" u="none" dirty="0" smtClean="0">
                <a:solidFill>
                  <a:srgbClr val="000000"/>
                </a:solidFill>
                <a:latin typeface="Arial"/>
              </a:rPr>
              <a:t>.</a:t>
            </a:r>
            <a:r>
              <a:rPr lang="ja-JP" altLang="en-US" sz="1400" dirty="0">
                <a:solidFill>
                  <a:srgbClr val="000000"/>
                </a:solidFill>
                <a:latin typeface="Arial"/>
              </a:rPr>
              <a:t> </a:t>
            </a:r>
            <a:r>
              <a:rPr lang="en-US" altLang="ja-JP" sz="1400" dirty="0" smtClean="0">
                <a:solidFill>
                  <a:srgbClr val="000000"/>
                </a:solidFill>
                <a:latin typeface="Arial"/>
              </a:rPr>
              <a:t>Recently, the structure of emitting light of germicidal lamp toward outside of the main unit, such as </a:t>
            </a:r>
            <a:r>
              <a:rPr lang="ja-JP" altLang="en-US" sz="1400" dirty="0" smtClean="0">
                <a:solidFill>
                  <a:srgbClr val="000000"/>
                </a:solidFill>
                <a:latin typeface="Arial"/>
              </a:rPr>
              <a:t>② </a:t>
            </a:r>
            <a:r>
              <a:rPr lang="en-US" altLang="ja-JP" sz="1400" dirty="0" smtClean="0">
                <a:solidFill>
                  <a:srgbClr val="000000"/>
                </a:solidFill>
                <a:latin typeface="Arial"/>
              </a:rPr>
              <a:t>and </a:t>
            </a:r>
            <a:r>
              <a:rPr lang="ja-JP" altLang="en-US" sz="1400" dirty="0" smtClean="0">
                <a:solidFill>
                  <a:srgbClr val="000000"/>
                </a:solidFill>
                <a:latin typeface="Arial"/>
              </a:rPr>
              <a:t>③</a:t>
            </a:r>
            <a:r>
              <a:rPr lang="en-US" altLang="ja-JP" sz="1400" dirty="0" smtClean="0">
                <a:solidFill>
                  <a:srgbClr val="000000"/>
                </a:solidFill>
                <a:latin typeface="Arial"/>
              </a:rPr>
              <a:t> are rapidly becoming popular.</a:t>
            </a:r>
          </a:p>
          <a:p>
            <a:pPr>
              <a:lnSpc>
                <a:spcPts val="2200"/>
              </a:lnSpc>
              <a:buClr>
                <a:schemeClr val="tx2"/>
              </a:buClr>
            </a:pPr>
            <a:r>
              <a:rPr lang="ja-JP" altLang="en-US" sz="1400" b="0" i="0" u="none" baseline="0" dirty="0" smtClean="0">
                <a:solidFill>
                  <a:srgbClr val="000000"/>
                </a:solidFill>
                <a:latin typeface="Arial"/>
              </a:rPr>
              <a:t>●</a:t>
            </a:r>
            <a:r>
              <a:rPr lang="ja-JP" altLang="en-US" sz="1400" dirty="0">
                <a:solidFill>
                  <a:srgbClr val="000000"/>
                </a:solidFill>
                <a:latin typeface="Arial"/>
              </a:rPr>
              <a:t> </a:t>
            </a:r>
            <a:r>
              <a:rPr lang="en-GB" altLang="ja-JP" sz="1400" dirty="0" smtClean="0">
                <a:solidFill>
                  <a:srgbClr val="000000"/>
                </a:solidFill>
              </a:rPr>
              <a:t>Since </a:t>
            </a:r>
            <a:r>
              <a:rPr lang="en-GB" altLang="ja-JP" sz="1400" dirty="0">
                <a:solidFill>
                  <a:srgbClr val="000000"/>
                </a:solidFill>
              </a:rPr>
              <a:t>germicidal lamps emit ultraviolet rays that damage the eyes and skin, requirements necessary for safety were added to the interpretation of technical standards for electric sterilizers with a structure that directly irradiates light toward outside the main unit.</a:t>
            </a:r>
            <a:endParaRPr lang="en-GB" sz="1400" b="0" i="0" u="none" baseline="0" dirty="0" smtClean="0">
              <a:solidFill>
                <a:srgbClr val="000000"/>
              </a:solidFill>
              <a:latin typeface="Arial"/>
            </a:endParaRPr>
          </a:p>
        </p:txBody>
      </p:sp>
      <p:pic>
        <p:nvPicPr>
          <p:cNvPr id="11" name="Picture 10"/>
          <p:cNvPicPr>
            <a:picLocks noChangeAspect="1"/>
          </p:cNvPicPr>
          <p:nvPr/>
        </p:nvPicPr>
        <p:blipFill>
          <a:blip r:embed="rId2"/>
          <a:stretch>
            <a:fillRect/>
          </a:stretch>
        </p:blipFill>
        <p:spPr>
          <a:xfrm>
            <a:off x="1083691" y="5353814"/>
            <a:ext cx="1181668" cy="972906"/>
          </a:xfrm>
          <a:prstGeom prst="rect">
            <a:avLst/>
          </a:prstGeom>
        </p:spPr>
      </p:pic>
      <p:pic>
        <p:nvPicPr>
          <p:cNvPr id="12" name="Picture 11"/>
          <p:cNvPicPr>
            <a:picLocks noChangeAspect="1"/>
          </p:cNvPicPr>
          <p:nvPr/>
        </p:nvPicPr>
        <p:blipFill>
          <a:blip r:embed="rId3"/>
          <a:stretch>
            <a:fillRect/>
          </a:stretch>
        </p:blipFill>
        <p:spPr>
          <a:xfrm>
            <a:off x="2775071" y="5338598"/>
            <a:ext cx="877438" cy="1187626"/>
          </a:xfrm>
          <a:prstGeom prst="rect">
            <a:avLst/>
          </a:prstGeom>
        </p:spPr>
      </p:pic>
      <p:pic>
        <p:nvPicPr>
          <p:cNvPr id="14" name="Picture 13"/>
          <p:cNvPicPr>
            <a:picLocks noChangeAspect="1"/>
          </p:cNvPicPr>
          <p:nvPr/>
        </p:nvPicPr>
        <p:blipFill>
          <a:blip r:embed="rId4"/>
          <a:stretch>
            <a:fillRect/>
          </a:stretch>
        </p:blipFill>
        <p:spPr>
          <a:xfrm>
            <a:off x="3870938" y="5449726"/>
            <a:ext cx="1144118" cy="781081"/>
          </a:xfrm>
          <a:prstGeom prst="rect">
            <a:avLst/>
          </a:prstGeom>
        </p:spPr>
      </p:pic>
      <p:sp>
        <p:nvSpPr>
          <p:cNvPr id="15" name="TextBox 14"/>
          <p:cNvSpPr txBox="1"/>
          <p:nvPr/>
        </p:nvSpPr>
        <p:spPr>
          <a:xfrm>
            <a:off x="862357" y="5353814"/>
            <a:ext cx="307135" cy="344774"/>
          </a:xfrm>
          <a:prstGeom prst="rect">
            <a:avLst/>
          </a:prstGeom>
          <a:noFill/>
        </p:spPr>
        <p:txBody>
          <a:bodyPr vert="horz" wrap="none" lIns="0" rtlCol="0">
            <a:spAutoFit/>
          </a:bodyPr>
          <a:lstStyle/>
          <a:p>
            <a:pPr>
              <a:lnSpc>
                <a:spcPts val="2200"/>
              </a:lnSpc>
              <a:buClr>
                <a:schemeClr val="tx2"/>
              </a:buClr>
            </a:pPr>
            <a:r>
              <a:rPr lang="ja-JP" altLang="en-US" sz="1400" dirty="0">
                <a:solidFill>
                  <a:srgbClr val="000000"/>
                </a:solidFill>
              </a:rPr>
              <a:t>①</a:t>
            </a:r>
            <a:endParaRPr lang="en-GB" sz="1400" b="0" i="0" u="none" baseline="0" dirty="0" smtClean="0">
              <a:solidFill>
                <a:srgbClr val="000000"/>
              </a:solidFill>
              <a:latin typeface="Arial"/>
            </a:endParaRPr>
          </a:p>
        </p:txBody>
      </p:sp>
      <p:sp>
        <p:nvSpPr>
          <p:cNvPr id="16" name="TextBox 15"/>
          <p:cNvSpPr txBox="1"/>
          <p:nvPr/>
        </p:nvSpPr>
        <p:spPr>
          <a:xfrm>
            <a:off x="2539830" y="5353814"/>
            <a:ext cx="307135" cy="344774"/>
          </a:xfrm>
          <a:prstGeom prst="rect">
            <a:avLst/>
          </a:prstGeom>
          <a:noFill/>
        </p:spPr>
        <p:txBody>
          <a:bodyPr vert="horz" wrap="none" lIns="0" rtlCol="0">
            <a:spAutoFit/>
          </a:bodyPr>
          <a:lstStyle/>
          <a:p>
            <a:pPr>
              <a:lnSpc>
                <a:spcPts val="2200"/>
              </a:lnSpc>
              <a:buClr>
                <a:schemeClr val="tx2"/>
              </a:buClr>
            </a:pPr>
            <a:r>
              <a:rPr lang="ja-JP" altLang="en-US" sz="1400" dirty="0" smtClean="0">
                <a:solidFill>
                  <a:srgbClr val="000000"/>
                </a:solidFill>
              </a:rPr>
              <a:t>②</a:t>
            </a:r>
            <a:endParaRPr lang="en-GB" sz="1400" b="0" i="0" u="none" baseline="0" dirty="0" smtClean="0">
              <a:solidFill>
                <a:srgbClr val="000000"/>
              </a:solidFill>
              <a:latin typeface="Arial"/>
            </a:endParaRPr>
          </a:p>
        </p:txBody>
      </p:sp>
      <p:sp>
        <p:nvSpPr>
          <p:cNvPr id="17" name="TextBox 16"/>
          <p:cNvSpPr txBox="1"/>
          <p:nvPr/>
        </p:nvSpPr>
        <p:spPr>
          <a:xfrm>
            <a:off x="3672995" y="5353814"/>
            <a:ext cx="307135" cy="344774"/>
          </a:xfrm>
          <a:prstGeom prst="rect">
            <a:avLst/>
          </a:prstGeom>
          <a:noFill/>
        </p:spPr>
        <p:txBody>
          <a:bodyPr vert="horz" wrap="none" lIns="0" rtlCol="0">
            <a:spAutoFit/>
          </a:bodyPr>
          <a:lstStyle/>
          <a:p>
            <a:pPr>
              <a:lnSpc>
                <a:spcPts val="2200"/>
              </a:lnSpc>
              <a:buClr>
                <a:schemeClr val="tx2"/>
              </a:buClr>
            </a:pPr>
            <a:r>
              <a:rPr lang="ja-JP" altLang="en-US" sz="1400" dirty="0">
                <a:solidFill>
                  <a:srgbClr val="000000"/>
                </a:solidFill>
              </a:rPr>
              <a:t>③</a:t>
            </a:r>
            <a:endParaRPr lang="en-GB" sz="1400" b="0" i="0" u="none" baseline="0" dirty="0" smtClean="0">
              <a:solidFill>
                <a:srgbClr val="000000"/>
              </a:solidFill>
              <a:latin typeface="Arial"/>
            </a:endParaRPr>
          </a:p>
        </p:txBody>
      </p:sp>
      <p:sp>
        <p:nvSpPr>
          <p:cNvPr id="18" name="TextBox 17"/>
          <p:cNvSpPr txBox="1"/>
          <p:nvPr/>
        </p:nvSpPr>
        <p:spPr>
          <a:xfrm>
            <a:off x="5661114" y="1701554"/>
            <a:ext cx="5906852" cy="4888518"/>
          </a:xfrm>
          <a:prstGeom prst="rect">
            <a:avLst/>
          </a:prstGeom>
          <a:noFill/>
        </p:spPr>
        <p:txBody>
          <a:bodyPr vert="horz" wrap="square" lIns="0" rtlCol="0">
            <a:spAutoFit/>
          </a:bodyPr>
          <a:lstStyle/>
          <a:p>
            <a:pPr algn="l" rtl="0" eaLnBrk="1" fontAlgn="auto" hangingPunct="1">
              <a:lnSpc>
                <a:spcPts val="2200"/>
              </a:lnSpc>
              <a:spcBef>
                <a:spcPts val="0"/>
              </a:spcBef>
              <a:spcAft>
                <a:spcPts val="0"/>
              </a:spcAft>
              <a:buClr>
                <a:schemeClr val="tx2"/>
              </a:buClr>
            </a:pPr>
            <a:r>
              <a:rPr lang="en-US" sz="1400" b="1" u="sng" dirty="0">
                <a:solidFill>
                  <a:srgbClr val="000000"/>
                </a:solidFill>
                <a:latin typeface="Arial"/>
              </a:rPr>
              <a:t>2</a:t>
            </a:r>
            <a:r>
              <a:rPr lang="en-US" sz="1400" b="1" i="0" u="sng" baseline="0" dirty="0" smtClean="0">
                <a:solidFill>
                  <a:srgbClr val="000000"/>
                </a:solidFill>
                <a:latin typeface="Arial"/>
              </a:rPr>
              <a:t>. </a:t>
            </a:r>
            <a:r>
              <a:rPr lang="en-US" sz="1400" b="1" u="sng" dirty="0" smtClean="0">
                <a:solidFill>
                  <a:srgbClr val="000000"/>
                </a:solidFill>
                <a:latin typeface="Arial"/>
              </a:rPr>
              <a:t>Overview of this revision</a:t>
            </a:r>
            <a:endParaRPr lang="en-US" altLang="ja-JP" sz="1400" b="1" u="sng" dirty="0" smtClean="0">
              <a:solidFill>
                <a:srgbClr val="000000"/>
              </a:solidFill>
              <a:latin typeface="Arial"/>
            </a:endParaRPr>
          </a:p>
          <a:p>
            <a:pPr>
              <a:lnSpc>
                <a:spcPts val="2200"/>
              </a:lnSpc>
              <a:buClr>
                <a:schemeClr val="tx2"/>
              </a:buClr>
            </a:pPr>
            <a:r>
              <a:rPr lang="ja-JP" altLang="en-US" sz="1400" b="0" i="0" u="none" baseline="0" dirty="0" smtClean="0">
                <a:solidFill>
                  <a:srgbClr val="000000"/>
                </a:solidFill>
                <a:latin typeface="Arial"/>
              </a:rPr>
              <a:t>● </a:t>
            </a:r>
            <a:r>
              <a:rPr lang="en-GB" altLang="ja-JP" sz="1400" dirty="0">
                <a:solidFill>
                  <a:srgbClr val="000000"/>
                </a:solidFill>
              </a:rPr>
              <a:t>Added the following requirements for those that directly irradiate the outside of the </a:t>
            </a:r>
            <a:r>
              <a:rPr lang="en-GB" altLang="ja-JP" sz="1400" dirty="0" smtClean="0">
                <a:solidFill>
                  <a:srgbClr val="000000"/>
                </a:solidFill>
              </a:rPr>
              <a:t>main unit </a:t>
            </a:r>
            <a:r>
              <a:rPr lang="en-GB" altLang="ja-JP" sz="1400" dirty="0">
                <a:solidFill>
                  <a:srgbClr val="000000"/>
                </a:solidFill>
              </a:rPr>
              <a:t>to the section of </a:t>
            </a:r>
            <a:r>
              <a:rPr lang="en-GB" altLang="ja-JP" sz="1400" dirty="0" smtClean="0">
                <a:solidFill>
                  <a:srgbClr val="000000"/>
                </a:solidFill>
              </a:rPr>
              <a:t>Appendix </a:t>
            </a:r>
            <a:r>
              <a:rPr lang="en-GB" altLang="ja-JP" sz="1400" dirty="0">
                <a:solidFill>
                  <a:srgbClr val="000000"/>
                </a:solidFill>
              </a:rPr>
              <a:t>8-2 (21) </a:t>
            </a:r>
            <a:r>
              <a:rPr lang="en-GB" altLang="ja-JP" sz="1400" dirty="0" smtClean="0">
                <a:solidFill>
                  <a:srgbClr val="000000"/>
                </a:solidFill>
              </a:rPr>
              <a:t>electric sterilizers. </a:t>
            </a:r>
          </a:p>
          <a:p>
            <a:pPr>
              <a:lnSpc>
                <a:spcPts val="2200"/>
              </a:lnSpc>
              <a:buClr>
                <a:schemeClr val="tx2"/>
              </a:buClr>
            </a:pPr>
            <a:r>
              <a:rPr lang="en-US" altLang="ja-JP" sz="1400" dirty="0" smtClean="0">
                <a:solidFill>
                  <a:srgbClr val="000000"/>
                </a:solidFill>
              </a:rPr>
              <a:t>  a. Exempted </a:t>
            </a:r>
            <a:r>
              <a:rPr lang="en-GB" altLang="ja-JP" sz="1400" dirty="0" smtClean="0">
                <a:solidFill>
                  <a:srgbClr val="000000"/>
                </a:solidFill>
              </a:rPr>
              <a:t>group from the </a:t>
            </a:r>
            <a:r>
              <a:rPr lang="en-GB" altLang="ja-JP" sz="1400" dirty="0">
                <a:solidFill>
                  <a:srgbClr val="000000"/>
                </a:solidFill>
              </a:rPr>
              <a:t>risk of "ultraviolet radiation injury to eyes and skin" </a:t>
            </a:r>
            <a:r>
              <a:rPr lang="en-US" altLang="ja-JP" sz="1400" dirty="0" smtClean="0">
                <a:solidFill>
                  <a:srgbClr val="000000"/>
                </a:solidFill>
              </a:rPr>
              <a:t>according to JIS C 7550.</a:t>
            </a:r>
          </a:p>
          <a:p>
            <a:pPr>
              <a:lnSpc>
                <a:spcPts val="2200"/>
              </a:lnSpc>
              <a:buClr>
                <a:schemeClr val="tx2"/>
              </a:buClr>
            </a:pPr>
            <a:r>
              <a:rPr lang="en-US" altLang="ja-JP" sz="1400" dirty="0">
                <a:solidFill>
                  <a:srgbClr val="000000"/>
                </a:solidFill>
              </a:rPr>
              <a:t> </a:t>
            </a:r>
            <a:r>
              <a:rPr lang="en-US" altLang="ja-JP" sz="1400" dirty="0" smtClean="0">
                <a:solidFill>
                  <a:srgbClr val="000000"/>
                </a:solidFill>
              </a:rPr>
              <a:t> b. </a:t>
            </a:r>
            <a:r>
              <a:rPr lang="en-GB" altLang="ja-JP" sz="1400" dirty="0">
                <a:solidFill>
                  <a:srgbClr val="000000"/>
                </a:solidFill>
              </a:rPr>
              <a:t>The </a:t>
            </a:r>
            <a:r>
              <a:rPr lang="en-GB" altLang="ja-JP" sz="1400" dirty="0" smtClean="0">
                <a:solidFill>
                  <a:srgbClr val="000000"/>
                </a:solidFill>
              </a:rPr>
              <a:t>warnings specified </a:t>
            </a:r>
            <a:r>
              <a:rPr lang="en-GB" altLang="ja-JP" sz="1400" dirty="0">
                <a:solidFill>
                  <a:srgbClr val="000000"/>
                </a:solidFill>
              </a:rPr>
              <a:t>in Clause 9.1 of JIS C 7605 (sterilization lamp) </a:t>
            </a:r>
            <a:r>
              <a:rPr lang="en-GB" altLang="ja-JP" sz="1400" dirty="0" smtClean="0">
                <a:solidFill>
                  <a:srgbClr val="000000"/>
                </a:solidFill>
              </a:rPr>
              <a:t>are </a:t>
            </a:r>
            <a:r>
              <a:rPr lang="en-GB" altLang="ja-JP" sz="1400" dirty="0">
                <a:solidFill>
                  <a:srgbClr val="000000"/>
                </a:solidFill>
              </a:rPr>
              <a:t>displayed in a method that is easy to see on the body, does not disappear easily, and is easy to understand. </a:t>
            </a:r>
            <a:endParaRPr lang="en-GB" altLang="ja-JP" sz="1400" dirty="0" smtClean="0">
              <a:solidFill>
                <a:srgbClr val="000000"/>
              </a:solidFill>
            </a:endParaRPr>
          </a:p>
          <a:p>
            <a:pPr>
              <a:lnSpc>
                <a:spcPts val="2200"/>
              </a:lnSpc>
              <a:buClr>
                <a:schemeClr val="tx2"/>
              </a:buClr>
            </a:pPr>
            <a:r>
              <a:rPr lang="ja-JP" altLang="en-US" sz="1400" b="0" i="0" u="none" baseline="0" dirty="0" smtClean="0">
                <a:solidFill>
                  <a:srgbClr val="000000"/>
                </a:solidFill>
                <a:latin typeface="Arial"/>
              </a:rPr>
              <a:t>● </a:t>
            </a:r>
            <a:r>
              <a:rPr lang="en-GB" altLang="ja-JP" sz="1400" dirty="0">
                <a:solidFill>
                  <a:srgbClr val="000000"/>
                </a:solidFill>
              </a:rPr>
              <a:t>In the interpretation of DENAN scope, it is added that "electric sterilizer" means a device that incorporates a germicidal lamp and is used for disinfection by irradiating rays of the germicidal lamp inside and outside the device</a:t>
            </a:r>
            <a:r>
              <a:rPr lang="en-GB" altLang="ja-JP" sz="1400" dirty="0" smtClean="0">
                <a:solidFill>
                  <a:srgbClr val="000000"/>
                </a:solidFill>
              </a:rPr>
              <a:t>.</a:t>
            </a:r>
          </a:p>
          <a:p>
            <a:pPr>
              <a:lnSpc>
                <a:spcPts val="2200"/>
              </a:lnSpc>
              <a:buClr>
                <a:schemeClr val="tx2"/>
              </a:buClr>
            </a:pPr>
            <a:endParaRPr lang="en-GB" altLang="ja-JP" sz="1400" dirty="0" smtClean="0">
              <a:solidFill>
                <a:srgbClr val="000000"/>
              </a:solidFill>
            </a:endParaRPr>
          </a:p>
          <a:p>
            <a:pPr>
              <a:lnSpc>
                <a:spcPts val="2200"/>
              </a:lnSpc>
              <a:buClr>
                <a:schemeClr val="tx2"/>
              </a:buClr>
            </a:pPr>
            <a:r>
              <a:rPr lang="en-US" sz="1400" b="1" u="sng" dirty="0" smtClean="0">
                <a:solidFill>
                  <a:srgbClr val="000000"/>
                </a:solidFill>
              </a:rPr>
              <a:t>3. Effective date of this revision</a:t>
            </a:r>
            <a:endParaRPr lang="en-US" sz="1400" b="0" i="0" u="none" baseline="0" dirty="0">
              <a:solidFill>
                <a:srgbClr val="000000"/>
              </a:solidFill>
              <a:latin typeface="Arial"/>
            </a:endParaRPr>
          </a:p>
          <a:p>
            <a:pPr>
              <a:lnSpc>
                <a:spcPts val="2200"/>
              </a:lnSpc>
              <a:buClr>
                <a:schemeClr val="tx2"/>
              </a:buClr>
            </a:pPr>
            <a:r>
              <a:rPr lang="en-US" sz="1400" b="0" i="0" u="none" baseline="0" dirty="0" smtClean="0">
                <a:solidFill>
                  <a:srgbClr val="000000"/>
                </a:solidFill>
                <a:latin typeface="Arial"/>
              </a:rPr>
              <a:t>Effective date: </a:t>
            </a:r>
            <a:r>
              <a:rPr lang="en-US" sz="1400" b="0" i="0" u="none" baseline="0" dirty="0" smtClean="0">
                <a:solidFill>
                  <a:srgbClr val="000000"/>
                </a:solidFill>
                <a:latin typeface="Arial"/>
              </a:rPr>
              <a:t>	December</a:t>
            </a:r>
            <a:r>
              <a:rPr lang="en-US" sz="1400" b="0" i="0" u="none" dirty="0" smtClean="0">
                <a:solidFill>
                  <a:srgbClr val="000000"/>
                </a:solidFill>
                <a:latin typeface="Arial"/>
              </a:rPr>
              <a:t> </a:t>
            </a:r>
            <a:r>
              <a:rPr lang="en-US" sz="1400" b="0" i="0" u="none" dirty="0" smtClean="0">
                <a:solidFill>
                  <a:srgbClr val="000000"/>
                </a:solidFill>
                <a:latin typeface="Arial"/>
              </a:rPr>
              <a:t>28, 2021 (1 year transition </a:t>
            </a:r>
            <a:r>
              <a:rPr lang="en-US" sz="1400" b="0" i="0" u="none" dirty="0" smtClean="0">
                <a:solidFill>
                  <a:srgbClr val="000000"/>
                </a:solidFill>
                <a:latin typeface="Arial"/>
              </a:rPr>
              <a:t>period until 	December 27, 2022)</a:t>
            </a:r>
            <a:endParaRPr lang="en-GB" sz="1400" b="0" i="0" u="none" baseline="0" dirty="0" smtClean="0">
              <a:solidFill>
                <a:srgbClr val="000000"/>
              </a:solidFill>
              <a:latin typeface="Arial"/>
            </a:endParaRPr>
          </a:p>
        </p:txBody>
      </p:sp>
    </p:spTree>
    <p:extLst>
      <p:ext uri="{BB962C8B-B14F-4D97-AF65-F5344CB8AC3E}">
        <p14:creationId xmlns:p14="http://schemas.microsoft.com/office/powerpoint/2010/main" val="2213214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platzhalter 5">
            <a:extLst>
              <a:ext uri="{FF2B5EF4-FFF2-40B4-BE49-F238E27FC236}">
                <a16:creationId xmlns:a16="http://schemas.microsoft.com/office/drawing/2014/main" id="{4643DCB5-DE9F-45F4-8379-4A7CD5FF4F93}"/>
              </a:ext>
            </a:extLst>
          </p:cNvPr>
          <p:cNvSpPr>
            <a:spLocks noGrp="1"/>
          </p:cNvSpPr>
          <p:nvPr>
            <p:ph type="body" sz="quarter" idx="14"/>
          </p:nvPr>
        </p:nvSpPr>
        <p:spPr>
          <a:xfrm>
            <a:off x="550800" y="765424"/>
            <a:ext cx="11088000" cy="647258"/>
          </a:xfrm>
          <a:solidFill>
            <a:schemeClr val="accent5">
              <a:lumMod val="25000"/>
              <a:lumOff val="75000"/>
            </a:schemeClr>
          </a:solidFill>
        </p:spPr>
        <p:txBody>
          <a:bodyPr/>
          <a:lstStyle/>
          <a:p>
            <a:r>
              <a:rPr lang="en-GB" sz="1400" dirty="0" smtClean="0">
                <a:solidFill>
                  <a:schemeClr val="tx1"/>
                </a:solidFill>
                <a:latin typeface="+mj-lt"/>
                <a:ea typeface="+mj-ea"/>
                <a:cs typeface="+mj-cs"/>
              </a:rPr>
              <a:t>DENAN Appendix 10 defines the limit of emission for DENAN products, but no requirements for electromagnetic interference from luminaries. </a:t>
            </a:r>
            <a:r>
              <a:rPr lang="en-GB" sz="1400" dirty="0">
                <a:solidFill>
                  <a:schemeClr val="tx1"/>
                </a:solidFill>
                <a:latin typeface="+mj-lt"/>
                <a:ea typeface="+mj-ea"/>
                <a:cs typeface="+mj-cs"/>
              </a:rPr>
              <a:t>Since </a:t>
            </a:r>
            <a:r>
              <a:rPr lang="en-GB" sz="1400" dirty="0" smtClean="0">
                <a:solidFill>
                  <a:schemeClr val="tx1"/>
                </a:solidFill>
                <a:latin typeface="+mj-lt"/>
                <a:ea typeface="+mj-ea"/>
                <a:cs typeface="+mj-cs"/>
              </a:rPr>
              <a:t>countermeasures </a:t>
            </a:r>
            <a:r>
              <a:rPr lang="en-GB" sz="1400" dirty="0">
                <a:solidFill>
                  <a:schemeClr val="tx1"/>
                </a:solidFill>
                <a:latin typeface="+mj-lt"/>
                <a:ea typeface="+mj-ea"/>
                <a:cs typeface="+mj-cs"/>
              </a:rPr>
              <a:t>against communication disturbance caused by radio noise emitted </a:t>
            </a:r>
            <a:r>
              <a:rPr lang="en-GB" sz="1400" dirty="0" smtClean="0">
                <a:solidFill>
                  <a:schemeClr val="tx1"/>
                </a:solidFill>
                <a:latin typeface="+mj-lt"/>
                <a:ea typeface="+mj-ea"/>
                <a:cs typeface="+mj-cs"/>
              </a:rPr>
              <a:t>from </a:t>
            </a:r>
            <a:r>
              <a:rPr lang="en-GB" sz="1400" dirty="0">
                <a:solidFill>
                  <a:schemeClr val="tx1"/>
                </a:solidFill>
                <a:latin typeface="+mj-lt"/>
                <a:ea typeface="+mj-ea"/>
                <a:cs typeface="+mj-cs"/>
              </a:rPr>
              <a:t>the lamp </a:t>
            </a:r>
            <a:r>
              <a:rPr lang="en-GB" sz="1400" dirty="0" smtClean="0">
                <a:solidFill>
                  <a:schemeClr val="tx1"/>
                </a:solidFill>
                <a:latin typeface="+mj-lt"/>
                <a:ea typeface="+mj-ea"/>
                <a:cs typeface="+mj-cs"/>
              </a:rPr>
              <a:t>are not </a:t>
            </a:r>
            <a:r>
              <a:rPr lang="en-GB" sz="1400" dirty="0">
                <a:solidFill>
                  <a:schemeClr val="tx1"/>
                </a:solidFill>
                <a:latin typeface="+mj-lt"/>
                <a:ea typeface="+mj-ea"/>
                <a:cs typeface="+mj-cs"/>
              </a:rPr>
              <a:t>sufficiently taken, </a:t>
            </a:r>
            <a:r>
              <a:rPr lang="en-GB" sz="1400" dirty="0" smtClean="0">
                <a:solidFill>
                  <a:schemeClr val="tx1"/>
                </a:solidFill>
                <a:latin typeface="+mj-lt"/>
                <a:ea typeface="+mj-ea"/>
                <a:cs typeface="+mj-cs"/>
              </a:rPr>
              <a:t>the requirements were reviewed </a:t>
            </a:r>
            <a:r>
              <a:rPr lang="en-GB" sz="1400" dirty="0">
                <a:solidFill>
                  <a:schemeClr val="tx1"/>
                </a:solidFill>
                <a:latin typeface="+mj-lt"/>
                <a:ea typeface="+mj-ea"/>
                <a:cs typeface="+mj-cs"/>
              </a:rPr>
              <a:t>and revised to comply with </a:t>
            </a:r>
            <a:r>
              <a:rPr lang="en-GB" sz="1400" dirty="0" smtClean="0">
                <a:solidFill>
                  <a:schemeClr val="tx1"/>
                </a:solidFill>
                <a:latin typeface="+mj-lt"/>
                <a:ea typeface="+mj-ea"/>
                <a:cs typeface="+mj-cs"/>
              </a:rPr>
              <a:t>CISPR standard.</a:t>
            </a:r>
            <a:endParaRPr lang="de-DE" sz="1400" dirty="0">
              <a:solidFill>
                <a:schemeClr val="tx1"/>
              </a:solidFill>
              <a:latin typeface="+mj-lt"/>
              <a:ea typeface="+mj-ea"/>
              <a:cs typeface="+mj-cs"/>
            </a:endParaRPr>
          </a:p>
        </p:txBody>
      </p:sp>
      <p:sp>
        <p:nvSpPr>
          <p:cNvPr id="7" name="Titel 6">
            <a:extLst>
              <a:ext uri="{FF2B5EF4-FFF2-40B4-BE49-F238E27FC236}">
                <a16:creationId xmlns:a16="http://schemas.microsoft.com/office/drawing/2014/main" id="{476404D2-D0A7-410B-A6EE-CA9F05F22CC6}"/>
              </a:ext>
            </a:extLst>
          </p:cNvPr>
          <p:cNvSpPr>
            <a:spLocks noGrp="1"/>
          </p:cNvSpPr>
          <p:nvPr>
            <p:ph type="title"/>
          </p:nvPr>
        </p:nvSpPr>
        <p:spPr>
          <a:xfrm>
            <a:off x="550862" y="117334"/>
            <a:ext cx="11088688" cy="432000"/>
          </a:xfrm>
        </p:spPr>
        <p:txBody>
          <a:bodyPr/>
          <a:lstStyle/>
          <a:p>
            <a:r>
              <a:rPr lang="de-DE" sz="2000" dirty="0" smtClean="0">
                <a:solidFill>
                  <a:schemeClr val="tx1"/>
                </a:solidFill>
              </a:rPr>
              <a:t>Partial Revision of DENAN Appendix 10 (Revision of noise</a:t>
            </a:r>
            <a:r>
              <a:rPr lang="en-GB" sz="2000" dirty="0" smtClean="0">
                <a:solidFill>
                  <a:schemeClr val="tx1"/>
                </a:solidFill>
              </a:rPr>
              <a:t> requirements </a:t>
            </a:r>
            <a:r>
              <a:rPr lang="en-GB" sz="2000" dirty="0">
                <a:solidFill>
                  <a:schemeClr val="tx1"/>
                </a:solidFill>
              </a:rPr>
              <a:t>for </a:t>
            </a:r>
            <a:r>
              <a:rPr lang="en-GB" sz="2000" dirty="0" smtClean="0">
                <a:solidFill>
                  <a:schemeClr val="tx1"/>
                </a:solidFill>
              </a:rPr>
              <a:t>LED lamp</a:t>
            </a:r>
            <a:r>
              <a:rPr lang="de-DE" sz="2000" dirty="0" smtClean="0">
                <a:solidFill>
                  <a:schemeClr val="tx1"/>
                </a:solidFill>
              </a:rPr>
              <a:t>)</a:t>
            </a:r>
            <a:endParaRPr lang="de-DE" sz="2000" dirty="0">
              <a:solidFill>
                <a:schemeClr val="tx1"/>
              </a:solidFill>
            </a:endParaRPr>
          </a:p>
        </p:txBody>
      </p:sp>
      <p:sp>
        <p:nvSpPr>
          <p:cNvPr id="8" name="Rounded Rectangle 7"/>
          <p:cNvSpPr/>
          <p:nvPr/>
        </p:nvSpPr>
        <p:spPr>
          <a:xfrm>
            <a:off x="586623" y="1556762"/>
            <a:ext cx="4608276" cy="4969462"/>
          </a:xfrm>
          <a:prstGeom prst="round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eaLnBrk="1" fontAlgn="auto" hangingPunct="1">
              <a:lnSpc>
                <a:spcPct val="100000"/>
              </a:lnSpc>
              <a:spcBef>
                <a:spcPts val="0"/>
              </a:spcBef>
              <a:spcAft>
                <a:spcPts val="0"/>
              </a:spcAft>
            </a:pPr>
            <a:endParaRPr lang="en-GB" sz="2400" b="0" i="0" u="none" baseline="0" dirty="0" err="1" smtClean="0">
              <a:solidFill>
                <a:srgbClr val="FFFFFF"/>
              </a:solidFill>
              <a:latin typeface="Arial"/>
            </a:endParaRPr>
          </a:p>
        </p:txBody>
      </p:sp>
      <p:sp>
        <p:nvSpPr>
          <p:cNvPr id="9" name="Rounded Rectangle 8"/>
          <p:cNvSpPr/>
          <p:nvPr/>
        </p:nvSpPr>
        <p:spPr>
          <a:xfrm>
            <a:off x="5374742" y="1557534"/>
            <a:ext cx="6264058" cy="5040700"/>
          </a:xfrm>
          <a:prstGeom prst="round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eaLnBrk="1" fontAlgn="auto" hangingPunct="1">
              <a:lnSpc>
                <a:spcPct val="100000"/>
              </a:lnSpc>
              <a:spcBef>
                <a:spcPts val="0"/>
              </a:spcBef>
              <a:spcAft>
                <a:spcPts val="0"/>
              </a:spcAft>
            </a:pPr>
            <a:endParaRPr lang="en-GB" sz="2400" b="0" i="0" u="none" baseline="0" dirty="0" err="1" smtClean="0">
              <a:solidFill>
                <a:srgbClr val="FFFFFF"/>
              </a:solidFill>
              <a:latin typeface="Arial"/>
            </a:endParaRPr>
          </a:p>
        </p:txBody>
      </p:sp>
      <p:sp>
        <p:nvSpPr>
          <p:cNvPr id="10" name="TextBox 9"/>
          <p:cNvSpPr txBox="1"/>
          <p:nvPr/>
        </p:nvSpPr>
        <p:spPr>
          <a:xfrm>
            <a:off x="838476" y="1701554"/>
            <a:ext cx="4356422" cy="3760004"/>
          </a:xfrm>
          <a:prstGeom prst="rect">
            <a:avLst/>
          </a:prstGeom>
          <a:noFill/>
        </p:spPr>
        <p:txBody>
          <a:bodyPr vert="horz" wrap="square" lIns="0" rtlCol="0">
            <a:spAutoFit/>
          </a:bodyPr>
          <a:lstStyle/>
          <a:p>
            <a:pPr algn="l" rtl="0" eaLnBrk="1" fontAlgn="auto" hangingPunct="1">
              <a:lnSpc>
                <a:spcPts val="2200"/>
              </a:lnSpc>
              <a:spcBef>
                <a:spcPts val="0"/>
              </a:spcBef>
              <a:spcAft>
                <a:spcPts val="0"/>
              </a:spcAft>
              <a:buClr>
                <a:schemeClr val="tx2"/>
              </a:buClr>
            </a:pPr>
            <a:r>
              <a:rPr lang="en-US" sz="1400" b="1" i="0" u="sng" baseline="0" dirty="0" smtClean="0">
                <a:solidFill>
                  <a:srgbClr val="000000"/>
                </a:solidFill>
                <a:latin typeface="Arial"/>
              </a:rPr>
              <a:t>1. </a:t>
            </a:r>
            <a:r>
              <a:rPr lang="en-US" altLang="ja-JP" sz="1400" b="1" u="sng" dirty="0" smtClean="0">
                <a:solidFill>
                  <a:srgbClr val="000000"/>
                </a:solidFill>
                <a:latin typeface="Arial"/>
              </a:rPr>
              <a:t>Background</a:t>
            </a:r>
            <a:r>
              <a:rPr lang="ja-JP" altLang="en-US" sz="1400" b="1" u="sng" dirty="0" smtClean="0">
                <a:solidFill>
                  <a:srgbClr val="000000"/>
                </a:solidFill>
                <a:latin typeface="Arial"/>
              </a:rPr>
              <a:t> </a:t>
            </a:r>
            <a:r>
              <a:rPr lang="en-US" altLang="ja-JP" sz="1400" b="1" u="sng" dirty="0" smtClean="0">
                <a:solidFill>
                  <a:srgbClr val="000000"/>
                </a:solidFill>
                <a:latin typeface="Arial"/>
              </a:rPr>
              <a:t>of</a:t>
            </a:r>
            <a:r>
              <a:rPr lang="ja-JP" altLang="en-US" sz="1400" b="1" u="sng" dirty="0">
                <a:solidFill>
                  <a:srgbClr val="000000"/>
                </a:solidFill>
                <a:latin typeface="Arial"/>
              </a:rPr>
              <a:t> </a:t>
            </a:r>
            <a:r>
              <a:rPr lang="en-US" altLang="ja-JP" sz="1400" b="1" u="sng" dirty="0" smtClean="0">
                <a:solidFill>
                  <a:srgbClr val="000000"/>
                </a:solidFill>
                <a:latin typeface="Arial"/>
              </a:rPr>
              <a:t>this</a:t>
            </a:r>
            <a:r>
              <a:rPr lang="ja-JP" altLang="en-US" sz="1400" b="1" u="sng" dirty="0">
                <a:solidFill>
                  <a:srgbClr val="000000"/>
                </a:solidFill>
                <a:latin typeface="Arial"/>
              </a:rPr>
              <a:t> </a:t>
            </a:r>
            <a:r>
              <a:rPr lang="en-US" altLang="ja-JP" sz="1400" b="1" u="sng" dirty="0" smtClean="0">
                <a:solidFill>
                  <a:srgbClr val="000000"/>
                </a:solidFill>
                <a:latin typeface="Arial"/>
              </a:rPr>
              <a:t>revision</a:t>
            </a:r>
          </a:p>
          <a:p>
            <a:pPr>
              <a:lnSpc>
                <a:spcPts val="2200"/>
              </a:lnSpc>
              <a:buClr>
                <a:schemeClr val="tx2"/>
              </a:buClr>
            </a:pPr>
            <a:r>
              <a:rPr lang="ja-JP" altLang="en-US" sz="1400" b="0" i="0" u="none" baseline="0" dirty="0" smtClean="0">
                <a:solidFill>
                  <a:srgbClr val="000000"/>
                </a:solidFill>
                <a:latin typeface="Arial"/>
              </a:rPr>
              <a:t>〇 </a:t>
            </a:r>
            <a:r>
              <a:rPr lang="en-US" altLang="ja-JP" sz="1400" b="0" i="0" u="none" baseline="0" dirty="0" smtClean="0">
                <a:solidFill>
                  <a:srgbClr val="000000"/>
                </a:solidFill>
                <a:latin typeface="Arial"/>
              </a:rPr>
              <a:t>DENAN Appendix 10 (Japanese original requirements) and Appendix 12 (Harmonized</a:t>
            </a:r>
            <a:r>
              <a:rPr lang="en-US" altLang="ja-JP" sz="1400" b="0" i="0" u="none" dirty="0" smtClean="0">
                <a:solidFill>
                  <a:srgbClr val="000000"/>
                </a:solidFill>
                <a:latin typeface="Arial"/>
              </a:rPr>
              <a:t> standards</a:t>
            </a:r>
            <a:r>
              <a:rPr lang="en-US" altLang="ja-JP" sz="1400" b="0" i="0" u="none" baseline="0" dirty="0" smtClean="0">
                <a:solidFill>
                  <a:srgbClr val="000000"/>
                </a:solidFill>
                <a:latin typeface="Arial"/>
              </a:rPr>
              <a:t>) specify</a:t>
            </a:r>
            <a:r>
              <a:rPr lang="en-US" altLang="ja-JP" sz="1400" b="0" i="0" u="none" dirty="0" smtClean="0">
                <a:solidFill>
                  <a:srgbClr val="000000"/>
                </a:solidFill>
                <a:latin typeface="Arial"/>
              </a:rPr>
              <a:t> the limits</a:t>
            </a:r>
            <a:r>
              <a:rPr lang="en-GB" altLang="ja-JP" sz="1400" dirty="0" smtClean="0">
                <a:solidFill>
                  <a:srgbClr val="000000"/>
                </a:solidFill>
              </a:rPr>
              <a:t> of emission.</a:t>
            </a:r>
          </a:p>
          <a:p>
            <a:pPr>
              <a:lnSpc>
                <a:spcPts val="2200"/>
              </a:lnSpc>
              <a:buClr>
                <a:schemeClr val="tx2"/>
              </a:buClr>
            </a:pPr>
            <a:r>
              <a:rPr lang="ja-JP" altLang="en-US" sz="1400" dirty="0" smtClean="0">
                <a:solidFill>
                  <a:srgbClr val="000000"/>
                </a:solidFill>
              </a:rPr>
              <a:t>〇 </a:t>
            </a:r>
            <a:r>
              <a:rPr lang="en-GB" altLang="ja-JP" sz="1400" dirty="0" smtClean="0">
                <a:solidFill>
                  <a:srgbClr val="000000"/>
                </a:solidFill>
              </a:rPr>
              <a:t>Many </a:t>
            </a:r>
            <a:r>
              <a:rPr lang="en-GB" altLang="ja-JP" sz="1400" dirty="0">
                <a:solidFill>
                  <a:srgbClr val="000000"/>
                </a:solidFill>
              </a:rPr>
              <a:t>of the </a:t>
            </a:r>
            <a:r>
              <a:rPr lang="en-GB" altLang="ja-JP" sz="1400" dirty="0" smtClean="0">
                <a:solidFill>
                  <a:srgbClr val="000000"/>
                </a:solidFill>
              </a:rPr>
              <a:t>limits in Appendix </a:t>
            </a:r>
            <a:r>
              <a:rPr lang="en-GB" altLang="ja-JP" sz="1400" dirty="0">
                <a:solidFill>
                  <a:srgbClr val="000000"/>
                </a:solidFill>
              </a:rPr>
              <a:t>10 were </a:t>
            </a:r>
            <a:r>
              <a:rPr lang="en-GB" altLang="ja-JP" sz="1400" dirty="0" smtClean="0">
                <a:solidFill>
                  <a:srgbClr val="000000"/>
                </a:solidFill>
              </a:rPr>
              <a:t>established in May 1987. And they </a:t>
            </a:r>
            <a:r>
              <a:rPr lang="en-GB" altLang="ja-JP" sz="1400" dirty="0">
                <a:solidFill>
                  <a:srgbClr val="000000"/>
                </a:solidFill>
              </a:rPr>
              <a:t>did not sufficiently </a:t>
            </a:r>
            <a:r>
              <a:rPr lang="en-GB" altLang="ja-JP" sz="1400" dirty="0" smtClean="0">
                <a:solidFill>
                  <a:srgbClr val="000000"/>
                </a:solidFill>
              </a:rPr>
              <a:t>cover new </a:t>
            </a:r>
            <a:r>
              <a:rPr lang="en-GB" altLang="ja-JP" sz="1400" dirty="0">
                <a:solidFill>
                  <a:srgbClr val="000000"/>
                </a:solidFill>
              </a:rPr>
              <a:t>products and </a:t>
            </a:r>
            <a:r>
              <a:rPr lang="en-GB" altLang="ja-JP" sz="1400" dirty="0" smtClean="0">
                <a:solidFill>
                  <a:srgbClr val="000000"/>
                </a:solidFill>
              </a:rPr>
              <a:t>technologies afterwards.</a:t>
            </a:r>
          </a:p>
          <a:p>
            <a:pPr>
              <a:lnSpc>
                <a:spcPts val="2200"/>
              </a:lnSpc>
              <a:buClr>
                <a:schemeClr val="tx2"/>
              </a:buClr>
            </a:pPr>
            <a:r>
              <a:rPr lang="ja-JP" altLang="en-US" sz="1400" b="0" i="0" u="none" baseline="0" dirty="0" smtClean="0">
                <a:solidFill>
                  <a:srgbClr val="000000"/>
                </a:solidFill>
                <a:latin typeface="Arial"/>
              </a:rPr>
              <a:t>〇 </a:t>
            </a:r>
            <a:r>
              <a:rPr lang="en-GB" altLang="ja-JP" sz="1400" dirty="0">
                <a:solidFill>
                  <a:srgbClr val="000000"/>
                </a:solidFill>
              </a:rPr>
              <a:t>For example, for </a:t>
            </a:r>
            <a:r>
              <a:rPr lang="en-GB" altLang="ja-JP" sz="1400" dirty="0" smtClean="0">
                <a:solidFill>
                  <a:srgbClr val="000000"/>
                </a:solidFill>
              </a:rPr>
              <a:t>luminaries, </a:t>
            </a:r>
            <a:r>
              <a:rPr lang="en-GB" altLang="ja-JP" sz="1400" dirty="0">
                <a:solidFill>
                  <a:srgbClr val="000000"/>
                </a:solidFill>
              </a:rPr>
              <a:t>the limits in </a:t>
            </a:r>
            <a:r>
              <a:rPr lang="en-GB" altLang="ja-JP" sz="1400" dirty="0" smtClean="0">
                <a:solidFill>
                  <a:srgbClr val="000000"/>
                </a:solidFill>
              </a:rPr>
              <a:t>Appendix </a:t>
            </a:r>
            <a:r>
              <a:rPr lang="en-GB" altLang="ja-JP" sz="1400" dirty="0">
                <a:solidFill>
                  <a:srgbClr val="000000"/>
                </a:solidFill>
              </a:rPr>
              <a:t>10 include </a:t>
            </a:r>
            <a:r>
              <a:rPr lang="en-GB" altLang="ja-JP" sz="1400" dirty="0" smtClean="0">
                <a:solidFill>
                  <a:srgbClr val="000000"/>
                </a:solidFill>
              </a:rPr>
              <a:t>disturbance </a:t>
            </a:r>
            <a:r>
              <a:rPr lang="en-GB" altLang="ja-JP" sz="1400" dirty="0">
                <a:solidFill>
                  <a:srgbClr val="000000"/>
                </a:solidFill>
              </a:rPr>
              <a:t>power, but </a:t>
            </a:r>
            <a:r>
              <a:rPr lang="en-GB" altLang="ja-JP" sz="1400" dirty="0" smtClean="0">
                <a:solidFill>
                  <a:srgbClr val="000000"/>
                </a:solidFill>
              </a:rPr>
              <a:t>don’t include radiated emission. Therefore </a:t>
            </a:r>
            <a:r>
              <a:rPr lang="en-GB" altLang="ja-JP" sz="1400" dirty="0">
                <a:solidFill>
                  <a:srgbClr val="000000"/>
                </a:solidFill>
              </a:rPr>
              <a:t>there is a risk of insufficient countermeasures against communication failures caused by radio noise emitted </a:t>
            </a:r>
            <a:r>
              <a:rPr lang="en-GB" altLang="ja-JP" sz="1400" dirty="0" smtClean="0">
                <a:solidFill>
                  <a:srgbClr val="000000"/>
                </a:solidFill>
              </a:rPr>
              <a:t>from </a:t>
            </a:r>
            <a:r>
              <a:rPr lang="en-GB" altLang="ja-JP" sz="1400" dirty="0">
                <a:solidFill>
                  <a:srgbClr val="000000"/>
                </a:solidFill>
              </a:rPr>
              <a:t>LED lamps </a:t>
            </a:r>
            <a:r>
              <a:rPr lang="en-GB" altLang="ja-JP" sz="1400" dirty="0" smtClean="0">
                <a:solidFill>
                  <a:srgbClr val="000000"/>
                </a:solidFill>
              </a:rPr>
              <a:t>of luminaries.</a:t>
            </a:r>
            <a:endParaRPr lang="en-GB" sz="1400" b="0" i="0" u="none" baseline="0" dirty="0" smtClean="0">
              <a:solidFill>
                <a:srgbClr val="000000"/>
              </a:solidFill>
              <a:latin typeface="Arial"/>
            </a:endParaRPr>
          </a:p>
        </p:txBody>
      </p:sp>
      <p:sp>
        <p:nvSpPr>
          <p:cNvPr id="18" name="TextBox 17"/>
          <p:cNvSpPr txBox="1"/>
          <p:nvPr/>
        </p:nvSpPr>
        <p:spPr>
          <a:xfrm>
            <a:off x="5661114" y="1701554"/>
            <a:ext cx="5906852" cy="2349361"/>
          </a:xfrm>
          <a:prstGeom prst="rect">
            <a:avLst/>
          </a:prstGeom>
          <a:noFill/>
        </p:spPr>
        <p:txBody>
          <a:bodyPr vert="horz" wrap="square" lIns="0" rtlCol="0">
            <a:spAutoFit/>
          </a:bodyPr>
          <a:lstStyle/>
          <a:p>
            <a:pPr algn="l" rtl="0" eaLnBrk="1" fontAlgn="auto" hangingPunct="1">
              <a:lnSpc>
                <a:spcPts val="2200"/>
              </a:lnSpc>
              <a:spcBef>
                <a:spcPts val="0"/>
              </a:spcBef>
              <a:spcAft>
                <a:spcPts val="0"/>
              </a:spcAft>
              <a:buClr>
                <a:schemeClr val="tx2"/>
              </a:buClr>
            </a:pPr>
            <a:r>
              <a:rPr lang="en-US" sz="1400" b="1" u="sng" dirty="0">
                <a:solidFill>
                  <a:srgbClr val="000000"/>
                </a:solidFill>
                <a:latin typeface="Arial"/>
              </a:rPr>
              <a:t>2</a:t>
            </a:r>
            <a:r>
              <a:rPr lang="en-US" sz="1400" b="1" i="0" u="sng" baseline="0" dirty="0" smtClean="0">
                <a:solidFill>
                  <a:srgbClr val="000000"/>
                </a:solidFill>
                <a:latin typeface="Arial"/>
              </a:rPr>
              <a:t>. </a:t>
            </a:r>
            <a:r>
              <a:rPr lang="en-US" sz="1400" b="1" u="sng" dirty="0" smtClean="0">
                <a:solidFill>
                  <a:srgbClr val="000000"/>
                </a:solidFill>
                <a:latin typeface="Arial"/>
              </a:rPr>
              <a:t>Overview of this revision</a:t>
            </a:r>
            <a:endParaRPr lang="en-US" altLang="ja-JP" sz="1400" b="1" u="sng" dirty="0" smtClean="0">
              <a:solidFill>
                <a:srgbClr val="000000"/>
              </a:solidFill>
              <a:latin typeface="Arial"/>
            </a:endParaRPr>
          </a:p>
          <a:p>
            <a:pPr>
              <a:lnSpc>
                <a:spcPts val="2200"/>
              </a:lnSpc>
              <a:buClr>
                <a:schemeClr val="tx2"/>
              </a:buClr>
            </a:pPr>
            <a:r>
              <a:rPr lang="en-US" altLang="ja-JP" sz="1400" dirty="0" smtClean="0">
                <a:solidFill>
                  <a:srgbClr val="000000"/>
                </a:solidFill>
                <a:latin typeface="Arial"/>
              </a:rPr>
              <a:t>The requirements for noises of LED lamp in Appendix 10 are replaced by the requirements of J55015 in Appendix 12.</a:t>
            </a:r>
            <a:endParaRPr lang="en-US" altLang="ja-JP" sz="1400" dirty="0">
              <a:solidFill>
                <a:srgbClr val="000000"/>
              </a:solidFill>
              <a:latin typeface="Arial"/>
            </a:endParaRPr>
          </a:p>
          <a:p>
            <a:pPr>
              <a:lnSpc>
                <a:spcPts val="2200"/>
              </a:lnSpc>
              <a:buClr>
                <a:schemeClr val="tx2"/>
              </a:buClr>
            </a:pPr>
            <a:endParaRPr lang="en-GB" altLang="ja-JP" sz="1400" dirty="0" smtClean="0">
              <a:solidFill>
                <a:srgbClr val="000000"/>
              </a:solidFill>
            </a:endParaRPr>
          </a:p>
          <a:p>
            <a:pPr>
              <a:lnSpc>
                <a:spcPts val="2200"/>
              </a:lnSpc>
              <a:buClr>
                <a:schemeClr val="tx2"/>
              </a:buClr>
            </a:pPr>
            <a:r>
              <a:rPr lang="en-US" sz="1400" b="1" u="sng" dirty="0" smtClean="0">
                <a:solidFill>
                  <a:srgbClr val="000000"/>
                </a:solidFill>
              </a:rPr>
              <a:t>3. Effective date of this revision</a:t>
            </a:r>
          </a:p>
          <a:p>
            <a:pPr>
              <a:lnSpc>
                <a:spcPts val="2200"/>
              </a:lnSpc>
              <a:buClr>
                <a:schemeClr val="tx2"/>
              </a:buClr>
            </a:pPr>
            <a:r>
              <a:rPr lang="en-US" sz="1400" dirty="0">
                <a:solidFill>
                  <a:srgbClr val="000000"/>
                </a:solidFill>
              </a:rPr>
              <a:t>Effective date: 	December 28, 2021 (1 year transition period until 	December 27, 2022)</a:t>
            </a:r>
            <a:endParaRPr lang="en-GB" sz="1400" dirty="0">
              <a:solidFill>
                <a:srgbClr val="000000"/>
              </a:solidFill>
            </a:endParaRPr>
          </a:p>
          <a:p>
            <a:pPr>
              <a:lnSpc>
                <a:spcPts val="2200"/>
              </a:lnSpc>
              <a:buClr>
                <a:schemeClr val="tx2"/>
              </a:buClr>
            </a:pPr>
            <a:endParaRPr lang="en-GB" sz="1400" b="0" i="0" u="none" baseline="0" dirty="0" smtClean="0">
              <a:solidFill>
                <a:srgbClr val="000000"/>
              </a:solidFill>
              <a:latin typeface="Arial"/>
            </a:endParaRPr>
          </a:p>
        </p:txBody>
      </p:sp>
      <p:pic>
        <p:nvPicPr>
          <p:cNvPr id="2" name="Picture 1"/>
          <p:cNvPicPr>
            <a:picLocks noChangeAspect="1"/>
          </p:cNvPicPr>
          <p:nvPr/>
        </p:nvPicPr>
        <p:blipFill>
          <a:blip r:embed="rId2"/>
          <a:stretch>
            <a:fillRect/>
          </a:stretch>
        </p:blipFill>
        <p:spPr>
          <a:xfrm>
            <a:off x="7320908" y="4388563"/>
            <a:ext cx="2371725" cy="1257300"/>
          </a:xfrm>
          <a:prstGeom prst="rect">
            <a:avLst/>
          </a:prstGeom>
        </p:spPr>
      </p:pic>
      <p:sp>
        <p:nvSpPr>
          <p:cNvPr id="3" name="TextBox 2"/>
          <p:cNvSpPr txBox="1"/>
          <p:nvPr/>
        </p:nvSpPr>
        <p:spPr>
          <a:xfrm>
            <a:off x="6023196" y="4043789"/>
            <a:ext cx="1672894" cy="344774"/>
          </a:xfrm>
          <a:prstGeom prst="rect">
            <a:avLst/>
          </a:prstGeom>
          <a:noFill/>
        </p:spPr>
        <p:txBody>
          <a:bodyPr vert="horz" wrap="none" lIns="0" rtlCol="0">
            <a:spAutoFit/>
          </a:bodyPr>
          <a:lstStyle/>
          <a:p>
            <a:pPr>
              <a:lnSpc>
                <a:spcPts val="2200"/>
              </a:lnSpc>
              <a:buClr>
                <a:schemeClr val="tx2"/>
              </a:buClr>
            </a:pPr>
            <a:r>
              <a:rPr lang="en-GB" altLang="ja-JP" sz="1400" b="1" dirty="0" smtClean="0">
                <a:solidFill>
                  <a:srgbClr val="000000"/>
                </a:solidFill>
              </a:rPr>
              <a:t>Radiated </a:t>
            </a:r>
            <a:r>
              <a:rPr lang="en-GB" altLang="ja-JP" sz="1400" b="1" dirty="0">
                <a:solidFill>
                  <a:srgbClr val="000000"/>
                </a:solidFill>
              </a:rPr>
              <a:t>emission</a:t>
            </a:r>
            <a:endParaRPr lang="en-GB" sz="1400" b="1" i="0" u="none" baseline="0" dirty="0" smtClean="0">
              <a:solidFill>
                <a:srgbClr val="000000"/>
              </a:solidFill>
              <a:latin typeface="Arial"/>
            </a:endParaRPr>
          </a:p>
        </p:txBody>
      </p:sp>
      <p:sp>
        <p:nvSpPr>
          <p:cNvPr id="4" name="TextBox 3"/>
          <p:cNvSpPr txBox="1"/>
          <p:nvPr/>
        </p:nvSpPr>
        <p:spPr>
          <a:xfrm>
            <a:off x="7823446" y="3782321"/>
            <a:ext cx="2878762" cy="1015663"/>
          </a:xfrm>
          <a:prstGeom prst="rect">
            <a:avLst/>
          </a:prstGeom>
          <a:noFill/>
        </p:spPr>
        <p:txBody>
          <a:bodyPr vert="horz" wrap="square" lIns="0" rtlCol="0">
            <a:spAutoFit/>
          </a:bodyPr>
          <a:lstStyle/>
          <a:p>
            <a:pPr>
              <a:lnSpc>
                <a:spcPts val="1800"/>
              </a:lnSpc>
              <a:buClr>
                <a:schemeClr val="tx2"/>
              </a:buClr>
            </a:pPr>
            <a:r>
              <a:rPr lang="en-GB" sz="1200" dirty="0">
                <a:solidFill>
                  <a:srgbClr val="000000"/>
                </a:solidFill>
              </a:rPr>
              <a:t>Noise generated inside the equipment is directly radiated using the enclosure and other parts of the equipment as antennas and becomes </a:t>
            </a:r>
            <a:r>
              <a:rPr lang="en-GB" sz="1200" dirty="0" smtClean="0">
                <a:solidFill>
                  <a:srgbClr val="000000"/>
                </a:solidFill>
              </a:rPr>
              <a:t>an interference wave.</a:t>
            </a:r>
            <a:endParaRPr lang="en-GB" sz="1200" b="0" i="0" u="none" baseline="0" dirty="0" smtClean="0">
              <a:solidFill>
                <a:srgbClr val="000000"/>
              </a:solidFill>
              <a:latin typeface="Arial"/>
            </a:endParaRPr>
          </a:p>
        </p:txBody>
      </p:sp>
      <p:sp>
        <p:nvSpPr>
          <p:cNvPr id="11" name="TextBox 10"/>
          <p:cNvSpPr txBox="1"/>
          <p:nvPr/>
        </p:nvSpPr>
        <p:spPr>
          <a:xfrm>
            <a:off x="9454787" y="5654581"/>
            <a:ext cx="1969159" cy="1015663"/>
          </a:xfrm>
          <a:prstGeom prst="rect">
            <a:avLst/>
          </a:prstGeom>
          <a:noFill/>
        </p:spPr>
        <p:txBody>
          <a:bodyPr vert="horz" wrap="square" lIns="0" rtlCol="0">
            <a:spAutoFit/>
          </a:bodyPr>
          <a:lstStyle/>
          <a:p>
            <a:pPr>
              <a:lnSpc>
                <a:spcPts val="1800"/>
              </a:lnSpc>
              <a:buClr>
                <a:schemeClr val="tx2"/>
              </a:buClr>
            </a:pPr>
            <a:r>
              <a:rPr lang="en-GB" sz="1200" dirty="0">
                <a:solidFill>
                  <a:srgbClr val="000000"/>
                </a:solidFill>
              </a:rPr>
              <a:t>Noise transmitted through power and signal lines </a:t>
            </a:r>
            <a:r>
              <a:rPr lang="en-GB" sz="1200" dirty="0" smtClean="0">
                <a:solidFill>
                  <a:srgbClr val="000000"/>
                </a:solidFill>
              </a:rPr>
              <a:t>cause </a:t>
            </a:r>
            <a:r>
              <a:rPr lang="en-GB" sz="1200" dirty="0">
                <a:solidFill>
                  <a:srgbClr val="000000"/>
                </a:solidFill>
              </a:rPr>
              <a:t>interference to other devices.</a:t>
            </a:r>
            <a:endParaRPr lang="en-GB" sz="1200" b="0" i="0" u="none" baseline="0" dirty="0" smtClean="0">
              <a:solidFill>
                <a:srgbClr val="000000"/>
              </a:solidFill>
              <a:latin typeface="Arial"/>
            </a:endParaRPr>
          </a:p>
        </p:txBody>
      </p:sp>
      <p:sp>
        <p:nvSpPr>
          <p:cNvPr id="12" name="TextBox 11"/>
          <p:cNvSpPr txBox="1"/>
          <p:nvPr/>
        </p:nvSpPr>
        <p:spPr>
          <a:xfrm>
            <a:off x="7679426" y="5617000"/>
            <a:ext cx="1703351" cy="344774"/>
          </a:xfrm>
          <a:prstGeom prst="rect">
            <a:avLst/>
          </a:prstGeom>
          <a:noFill/>
        </p:spPr>
        <p:txBody>
          <a:bodyPr vert="horz" wrap="none" lIns="0" rtlCol="0">
            <a:spAutoFit/>
          </a:bodyPr>
          <a:lstStyle/>
          <a:p>
            <a:pPr>
              <a:lnSpc>
                <a:spcPts val="2200"/>
              </a:lnSpc>
              <a:buClr>
                <a:schemeClr val="tx2"/>
              </a:buClr>
            </a:pPr>
            <a:r>
              <a:rPr lang="en-GB" altLang="ja-JP" sz="1400" b="1" dirty="0" smtClean="0">
                <a:solidFill>
                  <a:srgbClr val="000000"/>
                </a:solidFill>
              </a:rPr>
              <a:t>Disturbance </a:t>
            </a:r>
            <a:r>
              <a:rPr lang="en-GB" altLang="ja-JP" sz="1400" b="1" dirty="0">
                <a:solidFill>
                  <a:srgbClr val="000000"/>
                </a:solidFill>
              </a:rPr>
              <a:t>power</a:t>
            </a:r>
            <a:endParaRPr lang="en-GB" sz="1400" b="1" i="0" u="none" baseline="0" dirty="0" smtClean="0">
              <a:solidFill>
                <a:srgbClr val="000000"/>
              </a:solidFill>
              <a:latin typeface="Arial"/>
            </a:endParaRPr>
          </a:p>
        </p:txBody>
      </p:sp>
    </p:spTree>
    <p:extLst>
      <p:ext uri="{BB962C8B-B14F-4D97-AF65-F5344CB8AC3E}">
        <p14:creationId xmlns:p14="http://schemas.microsoft.com/office/powerpoint/2010/main" val="76618942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VCT_SHOW_CA" val="False"/>
  <p:tag name="UNDO_REDO_REVISION" val="0"/>
  <p:tag name="MIO_CHANGETRACKING" val="true"/>
</p:tagLst>
</file>

<file path=ppt/tags/tag10.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11.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12.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13.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14.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15.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16.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17.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18.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19.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2.xml><?xml version="1.0" encoding="utf-8"?>
<p:tagLst xmlns:a="http://schemas.openxmlformats.org/drawingml/2006/main" xmlns:r="http://schemas.openxmlformats.org/officeDocument/2006/relationships" xmlns:p="http://schemas.openxmlformats.org/presentationml/2006/main">
  <p:tag name="VCT-BODYINDENTATION" val="0;0;0;0;0;14.17323;14.17323;28.34646;28.32677;42.5;"/>
  <p:tag name="VCT-BULLETVISIBILITY" val="G  ***"/>
</p:tagLst>
</file>

<file path=ppt/tags/tag20.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21.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22.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23.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24.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25.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26.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27.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28.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29.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3.xml><?xml version="1.0" encoding="utf-8"?>
<p:tagLst xmlns:a="http://schemas.openxmlformats.org/drawingml/2006/main" xmlns:r="http://schemas.openxmlformats.org/officeDocument/2006/relationships" xmlns:p="http://schemas.openxmlformats.org/presentationml/2006/main">
  <p:tag name="MIO_EK" val="2099"/>
  <p:tag name="MIO_FALLBACK_LAYOUT" val="7"/>
  <p:tag name="MIO_SHOW_DATE" val="False"/>
  <p:tag name="MIO_SHOW_FOOTER" val="False"/>
  <p:tag name="MIO_SHOW_PAGENUMBER" val="False"/>
  <p:tag name="MIO_AVOID_BLANK_LAYOUT" val="True"/>
  <p:tag name="MIO_CD_LAYOUT_VALID_AREA" val="False"/>
  <p:tag name="MIO_NUMBER_OF_VALID_LAYOUTS" val="21"/>
  <p:tag name="MIO_HDS" val="True"/>
  <p:tag name="MIO_SKIPVERSION" val="01.01.0001 00:00:00"/>
  <p:tag name="MIO_EKGUID" val="f480a999-e64a-4374-ae35-94690ae96410"/>
  <p:tag name="MIO_UPDATE" val="True"/>
  <p:tag name="MIO_VERSION" val="23.04.2018 13:26:52"/>
  <p:tag name="MIO_DBID" val="45D6C5C4-89E9-4184-810D-0F005109E3D2"/>
  <p:tag name="MIO_LASTDOWNLOADED" val="23.04.2018 13:26:52"/>
  <p:tag name="MIO_OBJECTNAME" val="TÜV Rheinland EN"/>
  <p:tag name="MIO_LASTEDITORNAME" val="Michaela Kapalla"/>
  <p:tag name="MIO_CDID" val="4e1976f0-00f2-4571-8200-ef53bf5e2598"/>
  <p:tag name="MIO_PRESI_FIRST_SLIDENUMBER" val="1"/>
</p:tagLst>
</file>

<file path=ppt/tags/tag30.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31.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4.xml><?xml version="1.0" encoding="utf-8"?>
<p:tagLst xmlns:a="http://schemas.openxmlformats.org/drawingml/2006/main" xmlns:r="http://schemas.openxmlformats.org/officeDocument/2006/relationships" xmlns:p="http://schemas.openxmlformats.org/presentationml/2006/main">
  <p:tag name="MIO_PRESI_FIRST_SLIDENUMBER" val="1"/>
  <p:tag name="MIO_EK" val="2315"/>
  <p:tag name="MIO_FALLBACK_LAYOUT" val="10"/>
  <p:tag name="MIO_SHOW_DATE" val="True"/>
  <p:tag name="MIO_SHOW_FOOTER" val="True"/>
  <p:tag name="MIO_SHOW_PAGENUMBER" val="True"/>
  <p:tag name="MIO_AVOID_BLANK_LAYOUT" val="True"/>
  <p:tag name="MIO_CD_LAYOUT_VALID_AREA" val="False"/>
  <p:tag name="MIO_NUMBER_OF_VALID_LAYOUTS" val="32"/>
  <p:tag name="MIO_HDS" val="True"/>
  <p:tag name="MIO_SKIPVERSION" val="01.01.0001 00:00:00"/>
  <p:tag name="MIO_EKGUID" val="f480a999-e64a-4374-ae35-94690ae96410"/>
  <p:tag name="MIO_UPDATE" val="True"/>
  <p:tag name="MIO_VERSION" val="14.05.2020 00:08:00"/>
  <p:tag name="MIO_DBID" val="45D6C5C4-89E9-4184-810D-0F005109E3D2"/>
  <p:tag name="MIO_LASTDOWNLOADED" val="05.01.2022 15:09:06.210"/>
  <p:tag name="MIO_OBJECTNAME" val="TÜV Rheinland EN"/>
  <p:tag name="MIO_LASTEDITORNAME" val="Michaela Kapalla"/>
  <p:tag name="MIO_CDID" val="4e1976f0-00f2-4571-8200-ef53bf5e2598"/>
</p:tagLst>
</file>

<file path=ppt/tags/tag5.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6.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7.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8.xml><?xml version="1.0" encoding="utf-8"?>
<p:tagLst xmlns:a="http://schemas.openxmlformats.org/drawingml/2006/main" xmlns:r="http://schemas.openxmlformats.org/officeDocument/2006/relationships" xmlns:p="http://schemas.openxmlformats.org/presentationml/2006/main">
  <p:tag name="MIO_CD_LOGO_PROTECTION" val="tru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TÜV Rheinland">
  <a:themeElements>
    <a:clrScheme name="TÜV Rheinland">
      <a:dk1>
        <a:sysClr val="windowText" lastClr="000000"/>
      </a:dk1>
      <a:lt1>
        <a:sysClr val="window" lastClr="FFFFFF"/>
      </a:lt1>
      <a:dk2>
        <a:srgbClr val="4D4D4D"/>
      </a:dk2>
      <a:lt2>
        <a:srgbClr val="CCCCCC"/>
      </a:lt2>
      <a:accent1>
        <a:srgbClr val="0071B9"/>
      </a:accent1>
      <a:accent2>
        <a:srgbClr val="CCE2F1"/>
      </a:accent2>
      <a:accent3>
        <a:srgbClr val="80B7DC"/>
      </a:accent3>
      <a:accent4>
        <a:srgbClr val="265D7F"/>
      </a:accent4>
      <a:accent5>
        <a:srgbClr val="002B46"/>
      </a:accent5>
      <a:accent6>
        <a:srgbClr val="808080"/>
      </a:accent6>
      <a:hlink>
        <a:srgbClr val="0071B9"/>
      </a:hlink>
      <a:folHlink>
        <a:srgbClr val="0071B9"/>
      </a:folHlink>
    </a:clrScheme>
    <a:fontScheme name="Custom 1">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tlCol="0" anchor="ctr"/>
      <a:lstStyle>
        <a:defPPr algn="ctr" rtl="0" eaLnBrk="1" fontAlgn="auto" hangingPunct="1">
          <a:lnSpc>
            <a:spcPct val="100000"/>
          </a:lnSpc>
          <a:spcBef>
            <a:spcPts val="0"/>
          </a:spcBef>
          <a:spcAft>
            <a:spcPts val="0"/>
          </a:spcAft>
          <a:defRPr sz="2400" b="0" i="0" u="none" baseline="0" dirty="0" err="1" smtClean="0">
            <a:solidFill>
              <a:srgbClr val="FFFFFF"/>
            </a:solidFill>
            <a:latin typeface="Arial"/>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spPr>
      <a:bodyPr vert="horz" wrap="square" lIns="0" rtlCol="0">
        <a:spAutoFit/>
      </a:bodyPr>
      <a:lstStyle>
        <a:defPPr marL="177800" indent="-177800" algn="l" rtl="0" eaLnBrk="1" fontAlgn="auto" hangingPunct="1">
          <a:lnSpc>
            <a:spcPts val="2200"/>
          </a:lnSpc>
          <a:spcBef>
            <a:spcPts val="0"/>
          </a:spcBef>
          <a:spcAft>
            <a:spcPts val="0"/>
          </a:spcAft>
          <a:buClr>
            <a:schemeClr val="tx2"/>
          </a:buClr>
          <a:buFont typeface="Wingdings" panose="05000000000000000000" pitchFamily="2" charset="2"/>
          <a:buChar char="§"/>
          <a:defRPr sz="1400" b="0" i="0" u="none" baseline="0" dirty="0" smtClean="0">
            <a:solidFill>
              <a:srgbClr val="000000"/>
            </a:solidFill>
            <a:latin typeface="Arial"/>
          </a:defRPr>
        </a:defPPr>
      </a:lstStyle>
    </a:txDef>
  </a:objectDefaults>
  <a:extraClrSchemeLst/>
  <a:custClrLst>
    <a:custClr name="Green">
      <a:srgbClr val="50B400"/>
    </a:custClr>
    <a:custClr name="Red">
      <a:srgbClr val="FF073A"/>
    </a:custClr>
    <a:custClr name="Yellow">
      <a:srgbClr val="FFC600"/>
    </a:custClr>
    <a:custClr name="Black 10%">
      <a:srgbClr val="E6E6E6"/>
    </a:custClr>
  </a:custClrLst>
</a:theme>
</file>

<file path=ppt/theme/theme2.xml><?xml version="1.0" encoding="utf-8"?>
<a:theme xmlns:a="http://schemas.openxmlformats.org/drawingml/2006/main" name="Larissa">
  <a:themeElements>
    <a:clrScheme name="TÜV Rheinland">
      <a:dk1>
        <a:sysClr val="windowText" lastClr="000000"/>
      </a:dk1>
      <a:lt1>
        <a:sysClr val="window" lastClr="FFFFFF"/>
      </a:lt1>
      <a:dk2>
        <a:srgbClr val="4D4D4D"/>
      </a:dk2>
      <a:lt2>
        <a:srgbClr val="CCCCCC"/>
      </a:lt2>
      <a:accent1>
        <a:srgbClr val="0071B9"/>
      </a:accent1>
      <a:accent2>
        <a:srgbClr val="CCE2F1"/>
      </a:accent2>
      <a:accent3>
        <a:srgbClr val="80B7DC"/>
      </a:accent3>
      <a:accent4>
        <a:srgbClr val="265D7F"/>
      </a:accent4>
      <a:accent5>
        <a:srgbClr val="002B46"/>
      </a:accent5>
      <a:accent6>
        <a:srgbClr val="808080"/>
      </a:accent6>
      <a:hlink>
        <a:srgbClr val="0071B9"/>
      </a:hlink>
      <a:folHlink>
        <a:srgbClr val="0071B9"/>
      </a:folHlink>
    </a:clrScheme>
    <a:fontScheme name="TÜV Rheinland">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TÜV Rheinland">
      <a:dk1>
        <a:sysClr val="windowText" lastClr="000000"/>
      </a:dk1>
      <a:lt1>
        <a:sysClr val="window" lastClr="FFFFFF"/>
      </a:lt1>
      <a:dk2>
        <a:srgbClr val="4D4D4D"/>
      </a:dk2>
      <a:lt2>
        <a:srgbClr val="CCCCCC"/>
      </a:lt2>
      <a:accent1>
        <a:srgbClr val="0071B9"/>
      </a:accent1>
      <a:accent2>
        <a:srgbClr val="CCE2F1"/>
      </a:accent2>
      <a:accent3>
        <a:srgbClr val="80B7DC"/>
      </a:accent3>
      <a:accent4>
        <a:srgbClr val="265D7F"/>
      </a:accent4>
      <a:accent5>
        <a:srgbClr val="002B46"/>
      </a:accent5>
      <a:accent6>
        <a:srgbClr val="808080"/>
      </a:accent6>
      <a:hlink>
        <a:srgbClr val="0071B9"/>
      </a:hlink>
      <a:folHlink>
        <a:srgbClr val="0071B9"/>
      </a:folHlink>
    </a:clrScheme>
    <a:fontScheme name="TÜV Rheinlan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01240CC-FF7E-4C16-9F93-3AA2EBAEE0E2}"/>
</file>

<file path=customXml/itemProps2.xml><?xml version="1.0" encoding="utf-8"?>
<ds:datastoreItem xmlns:ds="http://schemas.openxmlformats.org/officeDocument/2006/customXml" ds:itemID="{5813403E-3AC6-4FFD-AB76-80E97D338311}"/>
</file>

<file path=customXml/itemProps3.xml><?xml version="1.0" encoding="utf-8"?>
<ds:datastoreItem xmlns:ds="http://schemas.openxmlformats.org/officeDocument/2006/customXml" ds:itemID="{987970DE-2260-4BB0-8E00-CD8F74EF7C44}"/>
</file>

<file path=docProps/app.xml><?xml version="1.0" encoding="utf-8"?>
<Properties xmlns="http://schemas.openxmlformats.org/officeDocument/2006/extended-properties" xmlns:vt="http://schemas.openxmlformats.org/officeDocument/2006/docPropsVTypes">
  <Template/>
  <TotalTime>384</TotalTime>
  <Words>610</Words>
  <Application>Microsoft Office PowerPoint</Application>
  <PresentationFormat>Custom</PresentationFormat>
  <Paragraphs>31</Paragraphs>
  <Slides>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vt:i4>
      </vt:variant>
    </vt:vector>
  </HeadingPairs>
  <TitlesOfParts>
    <vt:vector size="8" baseType="lpstr">
      <vt:lpstr>Arial</vt:lpstr>
      <vt:lpstr>Symbol</vt:lpstr>
      <vt:lpstr>Verdana</vt:lpstr>
      <vt:lpstr>Wingdings</vt:lpstr>
      <vt:lpstr>TÜV Rheinland</vt:lpstr>
      <vt:lpstr>think-cell Folie</vt:lpstr>
      <vt:lpstr>Partial Revision of DENAN Appendix 8 and Interpretation of DENAN Scope (Safety measures for electric sterilizers with germicidal lamp)</vt:lpstr>
      <vt:lpstr>Partial Revision of DENAN Appendix 10 (Revision of noise requirements for LED lamp)</vt:lpstr>
    </vt:vector>
  </TitlesOfParts>
  <Company>TÜV Rheinland 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Michaela Kapalla</dc:creator>
  <cp:lastModifiedBy>Kenji Yoshimura</cp:lastModifiedBy>
  <cp:revision>467</cp:revision>
  <cp:lastPrinted>2016-11-30T12:57:10Z</cp:lastPrinted>
  <dcterms:created xsi:type="dcterms:W3CDTF">2016-12-05T09:44:27Z</dcterms:created>
  <dcterms:modified xsi:type="dcterms:W3CDTF">2022-01-06T06:11:17Z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3d538fd-7cd2-4b8b-bd42-f6ee8cc1e568_Enabled">
    <vt:lpwstr>true</vt:lpwstr>
  </property>
  <property fmtid="{D5CDD505-2E9C-101B-9397-08002B2CF9AE}" pid="3" name="MSIP_Label_d3d538fd-7cd2-4b8b-bd42-f6ee8cc1e568_SetDate">
    <vt:lpwstr>2022-01-05T06:09:06Z</vt:lpwstr>
  </property>
  <property fmtid="{D5CDD505-2E9C-101B-9397-08002B2CF9AE}" pid="4" name="MSIP_Label_d3d538fd-7cd2-4b8b-bd42-f6ee8cc1e568_Method">
    <vt:lpwstr>Standard</vt:lpwstr>
  </property>
  <property fmtid="{D5CDD505-2E9C-101B-9397-08002B2CF9AE}" pid="5" name="MSIP_Label_d3d538fd-7cd2-4b8b-bd42-f6ee8cc1e568_Name">
    <vt:lpwstr>d3d538fd-7cd2-4b8b-bd42-f6ee8cc1e568</vt:lpwstr>
  </property>
  <property fmtid="{D5CDD505-2E9C-101B-9397-08002B2CF9AE}" pid="6" name="MSIP_Label_d3d538fd-7cd2-4b8b-bd42-f6ee8cc1e568_SiteId">
    <vt:lpwstr>255bd3b3-8412-4e31-a3ec-56916c7ae8c0</vt:lpwstr>
  </property>
  <property fmtid="{D5CDD505-2E9C-101B-9397-08002B2CF9AE}" pid="7" name="MSIP_Label_d3d538fd-7cd2-4b8b-bd42-f6ee8cc1e568_ActionId">
    <vt:lpwstr>b0975aba-0cc1-4308-bcfa-6756d4f1f2b1</vt:lpwstr>
  </property>
  <property fmtid="{D5CDD505-2E9C-101B-9397-08002B2CF9AE}" pid="8" name="MSIP_Label_d3d538fd-7cd2-4b8b-bd42-f6ee8cc1e568_ContentBits">
    <vt:lpwstr>0</vt:lpwstr>
  </property>
</Properties>
</file>